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31.JPG" ContentType="image/jpeg"/>
  <Override PartName="/ppt/media/image33.jpg" ContentType="image/jpeg"/>
  <Override PartName="/ppt/media/image37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6"/>
  </p:notesMasterIdLst>
  <p:sldIdLst>
    <p:sldId id="256" r:id="rId2"/>
    <p:sldId id="257" r:id="rId3"/>
    <p:sldId id="285" r:id="rId4"/>
    <p:sldId id="258" r:id="rId5"/>
    <p:sldId id="259" r:id="rId6"/>
    <p:sldId id="262" r:id="rId7"/>
    <p:sldId id="283" r:id="rId8"/>
    <p:sldId id="265" r:id="rId9"/>
    <p:sldId id="266" r:id="rId10"/>
    <p:sldId id="268" r:id="rId11"/>
    <p:sldId id="269" r:id="rId12"/>
    <p:sldId id="271" r:id="rId13"/>
    <p:sldId id="272" r:id="rId14"/>
    <p:sldId id="270" r:id="rId15"/>
    <p:sldId id="274" r:id="rId16"/>
    <p:sldId id="275" r:id="rId17"/>
    <p:sldId id="278" r:id="rId18"/>
    <p:sldId id="276" r:id="rId19"/>
    <p:sldId id="277" r:id="rId20"/>
    <p:sldId id="279" r:id="rId21"/>
    <p:sldId id="280" r:id="rId22"/>
    <p:sldId id="281" r:id="rId23"/>
    <p:sldId id="282" r:id="rId24"/>
    <p:sldId id="284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76264-6AAC-40AC-841B-B404D03E01CA}" type="doc">
      <dgm:prSet loTypeId="urn:microsoft.com/office/officeart/2005/8/layout/arrow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11C5E5EB-D446-40B8-AF53-138C0A3C5C2D}">
      <dgm:prSet phldrT="[Testo]"/>
      <dgm:spPr/>
      <dgm:t>
        <a:bodyPr/>
        <a:lstStyle/>
        <a:p>
          <a:r>
            <a:rPr lang="it-IT" dirty="0"/>
            <a:t>Domanda</a:t>
          </a:r>
        </a:p>
      </dgm:t>
    </dgm:pt>
    <dgm:pt modelId="{9D1D8990-F845-45E4-876F-B97A66A0E917}" type="parTrans" cxnId="{2A787FB1-6FD5-46CD-B32B-96145D02BADD}">
      <dgm:prSet/>
      <dgm:spPr/>
      <dgm:t>
        <a:bodyPr/>
        <a:lstStyle/>
        <a:p>
          <a:endParaRPr lang="it-IT"/>
        </a:p>
      </dgm:t>
    </dgm:pt>
    <dgm:pt modelId="{CC90D87F-D180-4BD9-9F8E-B61FE00DF719}" type="sibTrans" cxnId="{2A787FB1-6FD5-46CD-B32B-96145D02BADD}">
      <dgm:prSet/>
      <dgm:spPr/>
      <dgm:t>
        <a:bodyPr/>
        <a:lstStyle/>
        <a:p>
          <a:endParaRPr lang="it-IT"/>
        </a:p>
      </dgm:t>
    </dgm:pt>
    <dgm:pt modelId="{EE6C9D48-5EF2-494A-8E2F-385BB29F5A0A}">
      <dgm:prSet phldrT="[Testo]"/>
      <dgm:spPr/>
      <dgm:t>
        <a:bodyPr/>
        <a:lstStyle/>
        <a:p>
          <a:r>
            <a:rPr lang="it-IT" dirty="0"/>
            <a:t>Bisogno</a:t>
          </a:r>
        </a:p>
      </dgm:t>
    </dgm:pt>
    <dgm:pt modelId="{CC1AFB15-F803-4DF4-810D-20756B57AD78}" type="parTrans" cxnId="{FD125558-96D3-4EDF-AD77-C6EE4D89A3B9}">
      <dgm:prSet/>
      <dgm:spPr/>
      <dgm:t>
        <a:bodyPr/>
        <a:lstStyle/>
        <a:p>
          <a:endParaRPr lang="it-IT"/>
        </a:p>
      </dgm:t>
    </dgm:pt>
    <dgm:pt modelId="{EB27B830-31F9-4EE1-A0A4-77896E3493EC}" type="sibTrans" cxnId="{FD125558-96D3-4EDF-AD77-C6EE4D89A3B9}">
      <dgm:prSet/>
      <dgm:spPr/>
      <dgm:t>
        <a:bodyPr/>
        <a:lstStyle/>
        <a:p>
          <a:endParaRPr lang="it-IT"/>
        </a:p>
      </dgm:t>
    </dgm:pt>
    <dgm:pt modelId="{5789FC8A-7790-40AE-B038-6E27D04DE5BE}" type="pres">
      <dgm:prSet presAssocID="{80276264-6AAC-40AC-841B-B404D03E01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68C0EC3-FB67-4B63-BD9E-7F486F41FD74}" type="pres">
      <dgm:prSet presAssocID="{11C5E5EB-D446-40B8-AF53-138C0A3C5C2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253E87-937C-4B5E-8E07-C5CCEA2F1F00}" type="pres">
      <dgm:prSet presAssocID="{EE6C9D48-5EF2-494A-8E2F-385BB29F5A0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A787FB1-6FD5-46CD-B32B-96145D02BADD}" srcId="{80276264-6AAC-40AC-841B-B404D03E01CA}" destId="{11C5E5EB-D446-40B8-AF53-138C0A3C5C2D}" srcOrd="0" destOrd="0" parTransId="{9D1D8990-F845-45E4-876F-B97A66A0E917}" sibTransId="{CC90D87F-D180-4BD9-9F8E-B61FE00DF719}"/>
    <dgm:cxn modelId="{A806E62C-E3E5-4108-BBED-09C1E28D9A41}" type="presOf" srcId="{EE6C9D48-5EF2-494A-8E2F-385BB29F5A0A}" destId="{50253E87-937C-4B5E-8E07-C5CCEA2F1F00}" srcOrd="0" destOrd="0" presId="urn:microsoft.com/office/officeart/2005/8/layout/arrow5"/>
    <dgm:cxn modelId="{FD125558-96D3-4EDF-AD77-C6EE4D89A3B9}" srcId="{80276264-6AAC-40AC-841B-B404D03E01CA}" destId="{EE6C9D48-5EF2-494A-8E2F-385BB29F5A0A}" srcOrd="1" destOrd="0" parTransId="{CC1AFB15-F803-4DF4-810D-20756B57AD78}" sibTransId="{EB27B830-31F9-4EE1-A0A4-77896E3493EC}"/>
    <dgm:cxn modelId="{D4905D5B-09D4-46CF-A23D-ADCC99410B1D}" type="presOf" srcId="{80276264-6AAC-40AC-841B-B404D03E01CA}" destId="{5789FC8A-7790-40AE-B038-6E27D04DE5BE}" srcOrd="0" destOrd="0" presId="urn:microsoft.com/office/officeart/2005/8/layout/arrow5"/>
    <dgm:cxn modelId="{F69EC141-12D8-44A4-82BA-948BC9DAC044}" type="presOf" srcId="{11C5E5EB-D446-40B8-AF53-138C0A3C5C2D}" destId="{868C0EC3-FB67-4B63-BD9E-7F486F41FD74}" srcOrd="0" destOrd="0" presId="urn:microsoft.com/office/officeart/2005/8/layout/arrow5"/>
    <dgm:cxn modelId="{94F543B0-F63E-4A20-9DF4-505B9ACC41A3}" type="presParOf" srcId="{5789FC8A-7790-40AE-B038-6E27D04DE5BE}" destId="{868C0EC3-FB67-4B63-BD9E-7F486F41FD74}" srcOrd="0" destOrd="0" presId="urn:microsoft.com/office/officeart/2005/8/layout/arrow5"/>
    <dgm:cxn modelId="{0BAFDCC5-4D1B-4933-83EF-EE056EE262F7}" type="presParOf" srcId="{5789FC8A-7790-40AE-B038-6E27D04DE5BE}" destId="{50253E87-937C-4B5E-8E07-C5CCEA2F1F0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BD6C5-1B38-4654-9ADC-4F3819B4545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ECD9C-060E-4D66-B6DE-0BBAB179B365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4">
            <a:lumMod val="60000"/>
            <a:lumOff val="40000"/>
          </a:schemeClr>
        </a:solidFill>
        <a:ln w="76200">
          <a:solidFill>
            <a:schemeClr val="accent4">
              <a:lumMod val="75000"/>
            </a:schemeClr>
          </a:solidFill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endParaRPr lang="en-US" sz="3200" b="1" kern="1200" baseline="0" dirty="0">
            <a:solidFill>
              <a:schemeClr val="tx1">
                <a:lumMod val="95000"/>
                <a:lumOff val="5000"/>
              </a:schemeClr>
            </a:solidFill>
            <a:latin typeface="+mn-lt"/>
            <a:ea typeface="+mn-ea"/>
            <a:cs typeface="+mn-cs"/>
          </a:endParaRPr>
        </a:p>
      </dgm:t>
    </dgm:pt>
    <dgm:pt modelId="{B381DE4D-9164-40DD-A10C-BA5E3362E1FD}" type="par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77520-9AF4-40D6-928D-C7498DE6F166}" type="sibTrans" cxnId="{1D7E11E1-6A00-41FF-881E-7D620FD820F8}">
      <dgm:prSet/>
      <dgm:spPr>
        <a:noFill/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121B0A-2606-4BD7-8401-2D4DE2AC03E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tx2">
            <a:lumMod val="90000"/>
            <a:lumOff val="10000"/>
          </a:schemeClr>
        </a:solidFill>
        <a:ln w="57150">
          <a:solidFill>
            <a:schemeClr val="tx2"/>
          </a:solidFill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costruito</a:t>
          </a:r>
          <a:endParaRPr lang="en-US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6BC73C20-21A3-4192-A8C5-97516D0A265F}" type="parTrans" cxnId="{A3123B86-7994-4945-9DF0-D67D7438FEA0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E0F6EF-1A01-46F1-9FBE-9A6732450BA5}" type="sibTrans" cxnId="{A3123B86-7994-4945-9DF0-D67D7438FEA0}">
      <dgm:prSet/>
      <dgm:spPr>
        <a:noFill/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C73CE91-13C9-47F9-B9E6-337A1879555C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 w="57150">
          <a:solidFill>
            <a:schemeClr val="accent1">
              <a:lumMod val="75000"/>
            </a:schemeClr>
          </a:solidFill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sociale</a:t>
          </a:r>
          <a:endParaRPr lang="en-US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7AACAB3A-1CA6-437E-A22C-2DED2E5BC709}" type="parTrans" cxnId="{AD4B77C2-BA63-422C-BAB0-53F3F3C3B178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0E9D27-2C62-4A23-BFE0-BAF5D1DE7A50}" type="sibTrans" cxnId="{AD4B77C2-BA63-422C-BAB0-53F3F3C3B178}">
      <dgm:prSet/>
      <dgm:spPr>
        <a:noFill/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BF1BEC-34B5-49F0-BC8A-DA2CE09BC7BF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  <a:ln w="57150">
          <a:solidFill>
            <a:schemeClr val="accent6">
              <a:lumMod val="50000"/>
            </a:schemeClr>
          </a:solidFill>
        </a:ln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</a:bodyPr>
        <a:lstStyle/>
        <a:p>
          <a:pPr marL="0" algn="ctr" defTabSz="914400" rtl="0" eaLnBrk="1" latinLnBrk="0" hangingPunct="1"/>
          <a:r>
            <a:rPr lang="en-US" sz="16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6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6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naturale</a:t>
          </a:r>
          <a:endParaRPr lang="en-US" sz="16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5F6BE6C4-38A4-403E-AD33-6B233D0BD313}" type="parTrans" cxnId="{9E7EBD9B-B765-4B87-88F4-95FA253DF799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90464-4BF3-444C-949F-670DB097DF17}" type="sibTrans" cxnId="{9E7EBD9B-B765-4B87-88F4-95FA253DF799}">
      <dgm:prSet/>
      <dgm:spPr>
        <a:noFill/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2DEAB6-EA35-4BDF-BCA8-2B09716F3A95}" type="pres">
      <dgm:prSet presAssocID="{9D9BD6C5-1B38-4654-9ADC-4F3819B454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4C5EE08-8987-4976-90FC-6FED64FE0577}" type="pres">
      <dgm:prSet presAssocID="{0FDECD9C-060E-4D66-B6DE-0BBAB179B365}" presName="centerShape" presStyleLbl="node0" presStyleIdx="0" presStyleCnt="1" custScaleX="85672" custScaleY="84052" custLinFactNeighborX="-2312" custLinFactNeighborY="-10184"/>
      <dgm:spPr/>
      <dgm:t>
        <a:bodyPr/>
        <a:lstStyle/>
        <a:p>
          <a:endParaRPr lang="it-IT"/>
        </a:p>
      </dgm:t>
    </dgm:pt>
    <dgm:pt modelId="{B5402ADC-F7ED-460B-A9C6-D99FBECB9232}" type="pres">
      <dgm:prSet presAssocID="{6BC73C20-21A3-4192-A8C5-97516D0A265F}" presName="Name9" presStyleLbl="parChTrans1D2" presStyleIdx="0" presStyleCnt="3"/>
      <dgm:spPr/>
      <dgm:t>
        <a:bodyPr/>
        <a:lstStyle/>
        <a:p>
          <a:endParaRPr lang="it-IT"/>
        </a:p>
      </dgm:t>
    </dgm:pt>
    <dgm:pt modelId="{DFDE2FA0-3994-4599-9E33-6F4168DF3AF8}" type="pres">
      <dgm:prSet presAssocID="{6BC73C20-21A3-4192-A8C5-97516D0A265F}" presName="connTx" presStyleLbl="parChTrans1D2" presStyleIdx="0" presStyleCnt="3"/>
      <dgm:spPr/>
      <dgm:t>
        <a:bodyPr/>
        <a:lstStyle/>
        <a:p>
          <a:endParaRPr lang="it-IT"/>
        </a:p>
      </dgm:t>
    </dgm:pt>
    <dgm:pt modelId="{6AB4DF9B-6E8F-4F75-9A5F-D146A3D56669}" type="pres">
      <dgm:prSet presAssocID="{DE121B0A-2606-4BD7-8401-2D4DE2AC03E0}" presName="node" presStyleLbl="node1" presStyleIdx="0" presStyleCnt="3" custScaleX="83802" custScaleY="85734" custRadScaleRad="94997" custRadScaleInc="159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F8EB02-37E7-4786-91FD-3103A8E76AE5}" type="pres">
      <dgm:prSet presAssocID="{7AACAB3A-1CA6-437E-A22C-2DED2E5BC709}" presName="Name9" presStyleLbl="parChTrans1D2" presStyleIdx="1" presStyleCnt="3"/>
      <dgm:spPr/>
      <dgm:t>
        <a:bodyPr/>
        <a:lstStyle/>
        <a:p>
          <a:endParaRPr lang="it-IT"/>
        </a:p>
      </dgm:t>
    </dgm:pt>
    <dgm:pt modelId="{DE179C8B-BB1B-4298-A153-79AEC735E12A}" type="pres">
      <dgm:prSet presAssocID="{7AACAB3A-1CA6-437E-A22C-2DED2E5BC709}" presName="connTx" presStyleLbl="parChTrans1D2" presStyleIdx="1" presStyleCnt="3"/>
      <dgm:spPr/>
      <dgm:t>
        <a:bodyPr/>
        <a:lstStyle/>
        <a:p>
          <a:endParaRPr lang="it-IT"/>
        </a:p>
      </dgm:t>
    </dgm:pt>
    <dgm:pt modelId="{6AD0F53D-60CF-4E05-BD9F-D7FCFF1B1164}" type="pres">
      <dgm:prSet presAssocID="{0C73CE91-13C9-47F9-B9E6-337A1879555C}" presName="node" presStyleLbl="node1" presStyleIdx="1" presStyleCnt="3" custScaleX="77926" custScaleY="78229" custRadScaleRad="81864" custRadScaleInc="26885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8556FC2-1959-4697-8439-0843C5593147}" type="pres">
      <dgm:prSet presAssocID="{5F6BE6C4-38A4-403E-AD33-6B233D0BD313}" presName="Name9" presStyleLbl="parChTrans1D2" presStyleIdx="2" presStyleCnt="3"/>
      <dgm:spPr/>
      <dgm:t>
        <a:bodyPr/>
        <a:lstStyle/>
        <a:p>
          <a:endParaRPr lang="it-IT"/>
        </a:p>
      </dgm:t>
    </dgm:pt>
    <dgm:pt modelId="{DED6145F-411F-4158-BA7B-3201A1E810B1}" type="pres">
      <dgm:prSet presAssocID="{5F6BE6C4-38A4-403E-AD33-6B233D0BD313}" presName="connTx" presStyleLbl="parChTrans1D2" presStyleIdx="2" presStyleCnt="3"/>
      <dgm:spPr/>
      <dgm:t>
        <a:bodyPr/>
        <a:lstStyle/>
        <a:p>
          <a:endParaRPr lang="it-IT"/>
        </a:p>
      </dgm:t>
    </dgm:pt>
    <dgm:pt modelId="{DCC8631D-1C5B-49D6-A399-73AAB6B9A331}" type="pres">
      <dgm:prSet presAssocID="{4FBF1BEC-34B5-49F0-BC8A-DA2CE09BC7BF}" presName="node" presStyleLbl="node1" presStyleIdx="2" presStyleCnt="3" custScaleX="77479" custScaleY="80973" custRadScaleRad="66650" custRadScaleInc="-23913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9984EFF-C3A8-403A-8B43-B34AC2386505}" type="presOf" srcId="{DE121B0A-2606-4BD7-8401-2D4DE2AC03E0}" destId="{6AB4DF9B-6E8F-4F75-9A5F-D146A3D56669}" srcOrd="0" destOrd="0" presId="urn:microsoft.com/office/officeart/2005/8/layout/radial1"/>
    <dgm:cxn modelId="{9E7EBD9B-B765-4B87-88F4-95FA253DF799}" srcId="{0FDECD9C-060E-4D66-B6DE-0BBAB179B365}" destId="{4FBF1BEC-34B5-49F0-BC8A-DA2CE09BC7BF}" srcOrd="2" destOrd="0" parTransId="{5F6BE6C4-38A4-403E-AD33-6B233D0BD313}" sibTransId="{BDE90464-4BF3-444C-949F-670DB097DF17}"/>
    <dgm:cxn modelId="{C6D5FE88-755A-4CC1-A359-A3C78B82F233}" type="presOf" srcId="{0FDECD9C-060E-4D66-B6DE-0BBAB179B365}" destId="{34C5EE08-8987-4976-90FC-6FED64FE0577}" srcOrd="0" destOrd="0" presId="urn:microsoft.com/office/officeart/2005/8/layout/radial1"/>
    <dgm:cxn modelId="{532BB3DE-A4C8-41B1-9123-FC481AFAA111}" type="presOf" srcId="{5F6BE6C4-38A4-403E-AD33-6B233D0BD313}" destId="{E8556FC2-1959-4697-8439-0843C5593147}" srcOrd="0" destOrd="0" presId="urn:microsoft.com/office/officeart/2005/8/layout/radial1"/>
    <dgm:cxn modelId="{D32B4653-4DDA-4557-9F09-4C56A8A7E65D}" type="presOf" srcId="{7AACAB3A-1CA6-437E-A22C-2DED2E5BC709}" destId="{DBF8EB02-37E7-4786-91FD-3103A8E76AE5}" srcOrd="0" destOrd="0" presId="urn:microsoft.com/office/officeart/2005/8/layout/radial1"/>
    <dgm:cxn modelId="{DF167A1D-7C65-4EFE-A1E0-9CC3A7FACAD0}" type="presOf" srcId="{7AACAB3A-1CA6-437E-A22C-2DED2E5BC709}" destId="{DE179C8B-BB1B-4298-A153-79AEC735E12A}" srcOrd="1" destOrd="0" presId="urn:microsoft.com/office/officeart/2005/8/layout/radial1"/>
    <dgm:cxn modelId="{DBF983E3-8F1C-42EF-A687-69679A8DD430}" type="presOf" srcId="{4FBF1BEC-34B5-49F0-BC8A-DA2CE09BC7BF}" destId="{DCC8631D-1C5B-49D6-A399-73AAB6B9A331}" srcOrd="0" destOrd="0" presId="urn:microsoft.com/office/officeart/2005/8/layout/radial1"/>
    <dgm:cxn modelId="{5D92F34A-ADC2-4827-BE19-2F905A97FD6E}" type="presOf" srcId="{0C73CE91-13C9-47F9-B9E6-337A1879555C}" destId="{6AD0F53D-60CF-4E05-BD9F-D7FCFF1B1164}" srcOrd="0" destOrd="0" presId="urn:microsoft.com/office/officeart/2005/8/layout/radial1"/>
    <dgm:cxn modelId="{A3123B86-7994-4945-9DF0-D67D7438FEA0}" srcId="{0FDECD9C-060E-4D66-B6DE-0BBAB179B365}" destId="{DE121B0A-2606-4BD7-8401-2D4DE2AC03E0}" srcOrd="0" destOrd="0" parTransId="{6BC73C20-21A3-4192-A8C5-97516D0A265F}" sibTransId="{8BE0F6EF-1A01-46F1-9FBE-9A6732450BA5}"/>
    <dgm:cxn modelId="{AD4B77C2-BA63-422C-BAB0-53F3F3C3B178}" srcId="{0FDECD9C-060E-4D66-B6DE-0BBAB179B365}" destId="{0C73CE91-13C9-47F9-B9E6-337A1879555C}" srcOrd="1" destOrd="0" parTransId="{7AACAB3A-1CA6-437E-A22C-2DED2E5BC709}" sibTransId="{BB0E9D27-2C62-4A23-BFE0-BAF5D1DE7A50}"/>
    <dgm:cxn modelId="{1D7E11E1-6A00-41FF-881E-7D620FD820F8}" srcId="{9D9BD6C5-1B38-4654-9ADC-4F3819B4545D}" destId="{0FDECD9C-060E-4D66-B6DE-0BBAB179B365}" srcOrd="0" destOrd="0" parTransId="{B381DE4D-9164-40DD-A10C-BA5E3362E1FD}" sibTransId="{11077520-9AF4-40D6-928D-C7498DE6F166}"/>
    <dgm:cxn modelId="{DE399C02-15A5-4ED6-992B-C8197712D04E}" type="presOf" srcId="{6BC73C20-21A3-4192-A8C5-97516D0A265F}" destId="{B5402ADC-F7ED-460B-A9C6-D99FBECB9232}" srcOrd="0" destOrd="0" presId="urn:microsoft.com/office/officeart/2005/8/layout/radial1"/>
    <dgm:cxn modelId="{163157BF-B8B4-40EE-82FA-867DAFCB727A}" type="presOf" srcId="{6BC73C20-21A3-4192-A8C5-97516D0A265F}" destId="{DFDE2FA0-3994-4599-9E33-6F4168DF3AF8}" srcOrd="1" destOrd="0" presId="urn:microsoft.com/office/officeart/2005/8/layout/radial1"/>
    <dgm:cxn modelId="{BABC10F8-8BD0-48FA-956D-9CD2A62C90AB}" type="presOf" srcId="{9D9BD6C5-1B38-4654-9ADC-4F3819B4545D}" destId="{A22DEAB6-EA35-4BDF-BCA8-2B09716F3A95}" srcOrd="0" destOrd="0" presId="urn:microsoft.com/office/officeart/2005/8/layout/radial1"/>
    <dgm:cxn modelId="{C85D039E-F3CE-47FA-98FD-4E8BAD55FD05}" type="presOf" srcId="{5F6BE6C4-38A4-403E-AD33-6B233D0BD313}" destId="{DED6145F-411F-4158-BA7B-3201A1E810B1}" srcOrd="1" destOrd="0" presId="urn:microsoft.com/office/officeart/2005/8/layout/radial1"/>
    <dgm:cxn modelId="{E028D921-1FC4-4FD3-95CC-E6AE119E53CF}" type="presParOf" srcId="{A22DEAB6-EA35-4BDF-BCA8-2B09716F3A95}" destId="{34C5EE08-8987-4976-90FC-6FED64FE0577}" srcOrd="0" destOrd="0" presId="urn:microsoft.com/office/officeart/2005/8/layout/radial1"/>
    <dgm:cxn modelId="{009055F0-1D1D-416E-9C13-1FD0D3FD4DF8}" type="presParOf" srcId="{A22DEAB6-EA35-4BDF-BCA8-2B09716F3A95}" destId="{B5402ADC-F7ED-460B-A9C6-D99FBECB9232}" srcOrd="1" destOrd="0" presId="urn:microsoft.com/office/officeart/2005/8/layout/radial1"/>
    <dgm:cxn modelId="{2773171A-8832-4194-828D-F83E4B410991}" type="presParOf" srcId="{B5402ADC-F7ED-460B-A9C6-D99FBECB9232}" destId="{DFDE2FA0-3994-4599-9E33-6F4168DF3AF8}" srcOrd="0" destOrd="0" presId="urn:microsoft.com/office/officeart/2005/8/layout/radial1"/>
    <dgm:cxn modelId="{28E45EFE-7753-4806-BDC8-11D0F6F503D3}" type="presParOf" srcId="{A22DEAB6-EA35-4BDF-BCA8-2B09716F3A95}" destId="{6AB4DF9B-6E8F-4F75-9A5F-D146A3D56669}" srcOrd="2" destOrd="0" presId="urn:microsoft.com/office/officeart/2005/8/layout/radial1"/>
    <dgm:cxn modelId="{CDDA9820-B0CF-4981-B921-05B88170DAF7}" type="presParOf" srcId="{A22DEAB6-EA35-4BDF-BCA8-2B09716F3A95}" destId="{DBF8EB02-37E7-4786-91FD-3103A8E76AE5}" srcOrd="3" destOrd="0" presId="urn:microsoft.com/office/officeart/2005/8/layout/radial1"/>
    <dgm:cxn modelId="{DDBCB20A-A0FC-4829-840D-A9ABF5E480C1}" type="presParOf" srcId="{DBF8EB02-37E7-4786-91FD-3103A8E76AE5}" destId="{DE179C8B-BB1B-4298-A153-79AEC735E12A}" srcOrd="0" destOrd="0" presId="urn:microsoft.com/office/officeart/2005/8/layout/radial1"/>
    <dgm:cxn modelId="{65BD8C84-7073-4D9B-B102-66A61E3052DC}" type="presParOf" srcId="{A22DEAB6-EA35-4BDF-BCA8-2B09716F3A95}" destId="{6AD0F53D-60CF-4E05-BD9F-D7FCFF1B1164}" srcOrd="4" destOrd="0" presId="urn:microsoft.com/office/officeart/2005/8/layout/radial1"/>
    <dgm:cxn modelId="{20A6CED1-36FC-48CE-A33C-477DAC9359E1}" type="presParOf" srcId="{A22DEAB6-EA35-4BDF-BCA8-2B09716F3A95}" destId="{E8556FC2-1959-4697-8439-0843C5593147}" srcOrd="5" destOrd="0" presId="urn:microsoft.com/office/officeart/2005/8/layout/radial1"/>
    <dgm:cxn modelId="{39F1C5A1-B7AA-4B42-9B60-3C05C11F7EBA}" type="presParOf" srcId="{E8556FC2-1959-4697-8439-0843C5593147}" destId="{DED6145F-411F-4158-BA7B-3201A1E810B1}" srcOrd="0" destOrd="0" presId="urn:microsoft.com/office/officeart/2005/8/layout/radial1"/>
    <dgm:cxn modelId="{A0D399A7-3450-4B16-80F7-6E398E1E3B7F}" type="presParOf" srcId="{A22DEAB6-EA35-4BDF-BCA8-2B09716F3A95}" destId="{DCC8631D-1C5B-49D6-A399-73AAB6B9A33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249EDB-9756-4B13-B528-8B73556AFAC0}" type="doc">
      <dgm:prSet loTypeId="urn:microsoft.com/office/officeart/2005/8/layout/hierarchy5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19A00ECC-7296-454D-9019-8FDAE081CE74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dirty="0"/>
            <a:t>Urbanistica</a:t>
          </a:r>
        </a:p>
      </dgm:t>
    </dgm:pt>
    <dgm:pt modelId="{26FBFC37-FD27-492F-922C-FAA6BAF60CBC}" type="parTrans" cxnId="{A02D5BB3-085C-465A-99DD-A7870E8FABB8}">
      <dgm:prSet/>
      <dgm:spPr/>
      <dgm:t>
        <a:bodyPr/>
        <a:lstStyle/>
        <a:p>
          <a:endParaRPr lang="it-IT"/>
        </a:p>
      </dgm:t>
    </dgm:pt>
    <dgm:pt modelId="{CDA1A47A-F3E9-4E1D-A578-A7E62CC32851}" type="sibTrans" cxnId="{A02D5BB3-085C-465A-99DD-A7870E8FABB8}">
      <dgm:prSet/>
      <dgm:spPr/>
      <dgm:t>
        <a:bodyPr/>
        <a:lstStyle/>
        <a:p>
          <a:endParaRPr lang="it-IT"/>
        </a:p>
      </dgm:t>
    </dgm:pt>
    <dgm:pt modelId="{6BBB9917-1690-4C2B-9BE6-63ADEB304981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dirty="0"/>
            <a:t>Infrastrutture</a:t>
          </a:r>
        </a:p>
      </dgm:t>
    </dgm:pt>
    <dgm:pt modelId="{CAFD7B96-6256-4747-BCD7-2DB67B51A07D}" type="parTrans" cxnId="{2C774D0B-6BAA-4140-B17F-244656501EAD}">
      <dgm:prSet/>
      <dgm:spPr/>
      <dgm:t>
        <a:bodyPr/>
        <a:lstStyle/>
        <a:p>
          <a:endParaRPr lang="it-IT"/>
        </a:p>
      </dgm:t>
    </dgm:pt>
    <dgm:pt modelId="{043CE0EF-C1DA-444B-AEA6-159E33512A32}" type="sibTrans" cxnId="{2C774D0B-6BAA-4140-B17F-244656501EAD}">
      <dgm:prSet/>
      <dgm:spPr/>
      <dgm:t>
        <a:bodyPr/>
        <a:lstStyle/>
        <a:p>
          <a:endParaRPr lang="it-IT"/>
        </a:p>
      </dgm:t>
    </dgm:pt>
    <dgm:pt modelId="{E3D322F8-1985-46E7-B113-1412A8D46C25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dirty="0"/>
            <a:t>Destinazione uso suoli</a:t>
          </a:r>
        </a:p>
      </dgm:t>
    </dgm:pt>
    <dgm:pt modelId="{F7B95CA7-6E85-4EE0-A918-D60A3E47C91D}" type="parTrans" cxnId="{34909C8A-2B87-499D-AE0E-1BEB5247CD53}">
      <dgm:prSet/>
      <dgm:spPr/>
      <dgm:t>
        <a:bodyPr/>
        <a:lstStyle/>
        <a:p>
          <a:endParaRPr lang="it-IT"/>
        </a:p>
      </dgm:t>
    </dgm:pt>
    <dgm:pt modelId="{B6EB417F-C0EB-4C57-B457-86083C667085}" type="sibTrans" cxnId="{34909C8A-2B87-499D-AE0E-1BEB5247CD53}">
      <dgm:prSet/>
      <dgm:spPr/>
      <dgm:t>
        <a:bodyPr/>
        <a:lstStyle/>
        <a:p>
          <a:endParaRPr lang="it-IT"/>
        </a:p>
      </dgm:t>
    </dgm:pt>
    <dgm:pt modelId="{664ECF70-8D90-4007-9154-53D2C944B6FB}">
      <dgm:prSet phldrT="[Tes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dirty="0"/>
            <a:t>Architettonica</a:t>
          </a:r>
        </a:p>
      </dgm:t>
    </dgm:pt>
    <dgm:pt modelId="{2DBF8FF1-7354-40CE-8C4A-2A48BCCF341D}" type="parTrans" cxnId="{BD1A103E-415C-4C3F-9D6A-35917F8838AD}">
      <dgm:prSet/>
      <dgm:spPr/>
      <dgm:t>
        <a:bodyPr/>
        <a:lstStyle/>
        <a:p>
          <a:endParaRPr lang="it-IT"/>
        </a:p>
      </dgm:t>
    </dgm:pt>
    <dgm:pt modelId="{FAF05EB8-3A31-4339-8F6A-AB358CF6D0A7}" type="sibTrans" cxnId="{BD1A103E-415C-4C3F-9D6A-35917F8838AD}">
      <dgm:prSet/>
      <dgm:spPr/>
      <dgm:t>
        <a:bodyPr/>
        <a:lstStyle/>
        <a:p>
          <a:endParaRPr lang="it-IT"/>
        </a:p>
      </dgm:t>
    </dgm:pt>
    <dgm:pt modelId="{3CD56199-5960-49EA-8D21-8F4027264EE5}">
      <dgm:prSet phldrT="[Tes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dirty="0"/>
            <a:t>Condizioni indoor</a:t>
          </a:r>
        </a:p>
      </dgm:t>
    </dgm:pt>
    <dgm:pt modelId="{F11D9446-35B3-4A20-A6AA-1433017B7E3B}" type="parTrans" cxnId="{E23782C4-6D58-4D77-AB4D-0E2394D1497C}">
      <dgm:prSet/>
      <dgm:spPr/>
      <dgm:t>
        <a:bodyPr/>
        <a:lstStyle/>
        <a:p>
          <a:endParaRPr lang="it-IT"/>
        </a:p>
      </dgm:t>
    </dgm:pt>
    <dgm:pt modelId="{45721291-522D-40F5-9754-0FF736722227}" type="sibTrans" cxnId="{E23782C4-6D58-4D77-AB4D-0E2394D1497C}">
      <dgm:prSet/>
      <dgm:spPr/>
      <dgm:t>
        <a:bodyPr/>
        <a:lstStyle/>
        <a:p>
          <a:endParaRPr lang="it-IT"/>
        </a:p>
      </dgm:t>
    </dgm:pt>
    <dgm:pt modelId="{673596C6-B17D-46BC-8802-141A0CE80389}">
      <dgm:prSet phldrT="[Testo]"/>
      <dgm:spPr/>
      <dgm:t>
        <a:bodyPr/>
        <a:lstStyle/>
        <a:p>
          <a:r>
            <a:rPr lang="it-IT" dirty="0"/>
            <a:t>Sociale</a:t>
          </a:r>
        </a:p>
      </dgm:t>
    </dgm:pt>
    <dgm:pt modelId="{0DC0AAE1-6527-4DC9-956A-F0D1639B4993}" type="parTrans" cxnId="{0C8165F6-EF01-4870-8EC4-AF07CFA887CA}">
      <dgm:prSet/>
      <dgm:spPr/>
      <dgm:t>
        <a:bodyPr/>
        <a:lstStyle/>
        <a:p>
          <a:endParaRPr lang="it-IT"/>
        </a:p>
      </dgm:t>
    </dgm:pt>
    <dgm:pt modelId="{88E49E4F-B881-49C0-A036-CE5DD8ED416B}" type="sibTrans" cxnId="{0C8165F6-EF01-4870-8EC4-AF07CFA887CA}">
      <dgm:prSet/>
      <dgm:spPr/>
      <dgm:t>
        <a:bodyPr/>
        <a:lstStyle/>
        <a:p>
          <a:endParaRPr lang="it-IT"/>
        </a:p>
      </dgm:t>
    </dgm:pt>
    <dgm:pt modelId="{447FB7B4-3341-4DFD-B845-DAEAEC92F408}">
      <dgm:prSet phldrT="[Tes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dirty="0"/>
            <a:t>Qualità dei materiali</a:t>
          </a:r>
        </a:p>
      </dgm:t>
    </dgm:pt>
    <dgm:pt modelId="{C6D6B415-0C9E-4E22-B465-2DDB8DD63FE8}" type="parTrans" cxnId="{F21A77D3-D114-49E5-BC2E-DAE05B2D0204}">
      <dgm:prSet/>
      <dgm:spPr/>
      <dgm:t>
        <a:bodyPr/>
        <a:lstStyle/>
        <a:p>
          <a:endParaRPr lang="it-IT"/>
        </a:p>
      </dgm:t>
    </dgm:pt>
    <dgm:pt modelId="{71EA5067-681E-4589-89DC-71EC3E1DDBAE}" type="sibTrans" cxnId="{F21A77D3-D114-49E5-BC2E-DAE05B2D0204}">
      <dgm:prSet/>
      <dgm:spPr/>
      <dgm:t>
        <a:bodyPr/>
        <a:lstStyle/>
        <a:p>
          <a:endParaRPr lang="it-IT"/>
        </a:p>
      </dgm:t>
    </dgm:pt>
    <dgm:pt modelId="{3877A6BC-759B-4983-BE52-7F2FB59E1581}">
      <dgm:prSet phldrT="[Tes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dirty="0"/>
            <a:t>Determinanti sociali</a:t>
          </a:r>
        </a:p>
      </dgm:t>
    </dgm:pt>
    <dgm:pt modelId="{C7410F4C-C485-4A89-8352-3B24A706869A}" type="parTrans" cxnId="{4D139B36-6B20-46BC-8F8F-A59682AC4CC7}">
      <dgm:prSet/>
      <dgm:spPr/>
      <dgm:t>
        <a:bodyPr/>
        <a:lstStyle/>
        <a:p>
          <a:endParaRPr lang="it-IT"/>
        </a:p>
      </dgm:t>
    </dgm:pt>
    <dgm:pt modelId="{2BD84A32-6B4B-4FBF-A7D4-BE4EA3A37ED7}" type="sibTrans" cxnId="{4D139B36-6B20-46BC-8F8F-A59682AC4CC7}">
      <dgm:prSet/>
      <dgm:spPr/>
      <dgm:t>
        <a:bodyPr/>
        <a:lstStyle/>
        <a:p>
          <a:endParaRPr lang="it-IT"/>
        </a:p>
      </dgm:t>
    </dgm:pt>
    <dgm:pt modelId="{BD8E9716-52A0-46CB-A92D-72F1CF6FECC9}">
      <dgm:prSet phldrT="[Tes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dirty="0"/>
            <a:t>Reti di supporto</a:t>
          </a:r>
        </a:p>
      </dgm:t>
    </dgm:pt>
    <dgm:pt modelId="{CF5210DD-FA40-44B2-968C-954E56CF2C34}" type="parTrans" cxnId="{BD1E104B-6B37-4005-AEBB-9DD3EFEB34BC}">
      <dgm:prSet/>
      <dgm:spPr/>
      <dgm:t>
        <a:bodyPr/>
        <a:lstStyle/>
        <a:p>
          <a:endParaRPr lang="it-IT"/>
        </a:p>
      </dgm:t>
    </dgm:pt>
    <dgm:pt modelId="{D687FBD8-4F7C-445F-B002-D37FCE7D3A34}" type="sibTrans" cxnId="{BD1E104B-6B37-4005-AEBB-9DD3EFEB34BC}">
      <dgm:prSet/>
      <dgm:spPr/>
      <dgm:t>
        <a:bodyPr/>
        <a:lstStyle/>
        <a:p>
          <a:endParaRPr lang="it-IT"/>
        </a:p>
      </dgm:t>
    </dgm:pt>
    <dgm:pt modelId="{D08BCA53-B3CE-4704-9FE6-2783E3AFC6C3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dirty="0"/>
            <a:t>Mercato Immobiliare</a:t>
          </a:r>
        </a:p>
      </dgm:t>
    </dgm:pt>
    <dgm:pt modelId="{E7D5DEED-3E87-4300-B875-15D9EB2F4211}" type="parTrans" cxnId="{8EC3217C-D353-42E8-9BBC-D49682D39402}">
      <dgm:prSet/>
      <dgm:spPr/>
      <dgm:t>
        <a:bodyPr/>
        <a:lstStyle/>
        <a:p>
          <a:endParaRPr lang="it-IT"/>
        </a:p>
      </dgm:t>
    </dgm:pt>
    <dgm:pt modelId="{7E2C8471-C35D-4996-849D-DBBA55FD3D81}" type="sibTrans" cxnId="{8EC3217C-D353-42E8-9BBC-D49682D39402}">
      <dgm:prSet/>
      <dgm:spPr/>
      <dgm:t>
        <a:bodyPr/>
        <a:lstStyle/>
        <a:p>
          <a:endParaRPr lang="it-IT"/>
        </a:p>
      </dgm:t>
    </dgm:pt>
    <dgm:pt modelId="{48F98BB5-E25A-470B-AAE9-650405DD7665}">
      <dgm:prSet phldrT="[Tes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dirty="0"/>
            <a:t>Morfologia e tipologia edifici</a:t>
          </a:r>
        </a:p>
      </dgm:t>
    </dgm:pt>
    <dgm:pt modelId="{F1DE963E-9738-453B-A895-2D1DFED90999}" type="parTrans" cxnId="{AB349186-EEE0-42A9-B09C-2BB377C84B58}">
      <dgm:prSet/>
      <dgm:spPr/>
      <dgm:t>
        <a:bodyPr/>
        <a:lstStyle/>
        <a:p>
          <a:endParaRPr lang="it-IT"/>
        </a:p>
      </dgm:t>
    </dgm:pt>
    <dgm:pt modelId="{D8404BD0-6C35-4115-B325-2C5EDBCE244B}" type="sibTrans" cxnId="{AB349186-EEE0-42A9-B09C-2BB377C84B58}">
      <dgm:prSet/>
      <dgm:spPr/>
      <dgm:t>
        <a:bodyPr/>
        <a:lstStyle/>
        <a:p>
          <a:endParaRPr lang="it-IT"/>
        </a:p>
      </dgm:t>
    </dgm:pt>
    <dgm:pt modelId="{BE181526-122E-4421-ABED-C50777E24D1C}">
      <dgm:prSet phldrT="[Tes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dirty="0"/>
            <a:t>Coesione sociale</a:t>
          </a:r>
        </a:p>
      </dgm:t>
    </dgm:pt>
    <dgm:pt modelId="{1CB16544-2625-4522-95D9-A0D803CA43C9}" type="parTrans" cxnId="{D153332B-6DC0-4E15-AB09-419A0C755EAC}">
      <dgm:prSet/>
      <dgm:spPr/>
      <dgm:t>
        <a:bodyPr/>
        <a:lstStyle/>
        <a:p>
          <a:endParaRPr lang="it-IT"/>
        </a:p>
      </dgm:t>
    </dgm:pt>
    <dgm:pt modelId="{489941B2-7E5B-467B-866D-FAF1F2FB7E35}" type="sibTrans" cxnId="{D153332B-6DC0-4E15-AB09-419A0C755EAC}">
      <dgm:prSet/>
      <dgm:spPr/>
      <dgm:t>
        <a:bodyPr/>
        <a:lstStyle/>
        <a:p>
          <a:endParaRPr lang="it-IT"/>
        </a:p>
      </dgm:t>
    </dgm:pt>
    <dgm:pt modelId="{3A88C8C9-8D3A-48DD-A08D-BD232C8F33DB}">
      <dgm:prSet phldrT="[Testo]"/>
      <dgm:spPr/>
      <dgm:t>
        <a:bodyPr/>
        <a:lstStyle/>
        <a:p>
          <a:r>
            <a:rPr lang="it-IT" dirty="0"/>
            <a:t>Ambiente Urbano</a:t>
          </a:r>
        </a:p>
      </dgm:t>
    </dgm:pt>
    <dgm:pt modelId="{CC10F560-E9E5-4506-A940-46FA2DA67FCC}" type="sibTrans" cxnId="{F19BC745-F33E-4B70-90D9-6E4408516455}">
      <dgm:prSet/>
      <dgm:spPr/>
      <dgm:t>
        <a:bodyPr/>
        <a:lstStyle/>
        <a:p>
          <a:endParaRPr lang="it-IT"/>
        </a:p>
      </dgm:t>
    </dgm:pt>
    <dgm:pt modelId="{6F699D36-42DF-446C-97B8-E4F2025C91CA}" type="parTrans" cxnId="{F19BC745-F33E-4B70-90D9-6E4408516455}">
      <dgm:prSet/>
      <dgm:spPr/>
      <dgm:t>
        <a:bodyPr/>
        <a:lstStyle/>
        <a:p>
          <a:endParaRPr lang="it-IT"/>
        </a:p>
      </dgm:t>
    </dgm:pt>
    <dgm:pt modelId="{76BE04FB-0EE0-4BE5-AB16-70B0088123A7}" type="pres">
      <dgm:prSet presAssocID="{2A249EDB-9756-4B13-B528-8B73556AFAC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D68C1FC-7817-41E9-8B58-6D4722AAF4DD}" type="pres">
      <dgm:prSet presAssocID="{2A249EDB-9756-4B13-B528-8B73556AFAC0}" presName="hierFlow" presStyleCnt="0"/>
      <dgm:spPr/>
    </dgm:pt>
    <dgm:pt modelId="{E5120146-EF17-4CF4-A268-725703B870DC}" type="pres">
      <dgm:prSet presAssocID="{2A249EDB-9756-4B13-B528-8B73556AFAC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1016B68-325A-4387-B9E5-CEA7B89DA6A0}" type="pres">
      <dgm:prSet presAssocID="{3A88C8C9-8D3A-48DD-A08D-BD232C8F33DB}" presName="Name17" presStyleCnt="0"/>
      <dgm:spPr/>
    </dgm:pt>
    <dgm:pt modelId="{243838C0-CF7F-41AB-A96C-145CC7D949E7}" type="pres">
      <dgm:prSet presAssocID="{3A88C8C9-8D3A-48DD-A08D-BD232C8F33D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3E0A97C-32FC-4BE3-8659-8D937331819A}" type="pres">
      <dgm:prSet presAssocID="{3A88C8C9-8D3A-48DD-A08D-BD232C8F33DB}" presName="hierChild2" presStyleCnt="0"/>
      <dgm:spPr/>
    </dgm:pt>
    <dgm:pt modelId="{268DC06B-96BE-46FB-AF5B-7847D84A1706}" type="pres">
      <dgm:prSet presAssocID="{26FBFC37-FD27-492F-922C-FAA6BAF60CBC}" presName="Name25" presStyleLbl="parChTrans1D2" presStyleIdx="0" presStyleCnt="3"/>
      <dgm:spPr/>
      <dgm:t>
        <a:bodyPr/>
        <a:lstStyle/>
        <a:p>
          <a:endParaRPr lang="it-IT"/>
        </a:p>
      </dgm:t>
    </dgm:pt>
    <dgm:pt modelId="{E655A055-9301-4173-8CD0-03AFE0107BC0}" type="pres">
      <dgm:prSet presAssocID="{26FBFC37-FD27-492F-922C-FAA6BAF60CBC}" presName="connTx" presStyleLbl="parChTrans1D2" presStyleIdx="0" presStyleCnt="3"/>
      <dgm:spPr/>
      <dgm:t>
        <a:bodyPr/>
        <a:lstStyle/>
        <a:p>
          <a:endParaRPr lang="it-IT"/>
        </a:p>
      </dgm:t>
    </dgm:pt>
    <dgm:pt modelId="{671838BA-AB87-41A7-85F8-C66179F749A2}" type="pres">
      <dgm:prSet presAssocID="{19A00ECC-7296-454D-9019-8FDAE081CE74}" presName="Name30" presStyleCnt="0"/>
      <dgm:spPr/>
    </dgm:pt>
    <dgm:pt modelId="{291D1DD0-00BB-4A20-92BF-05B734BE80A6}" type="pres">
      <dgm:prSet presAssocID="{19A00ECC-7296-454D-9019-8FDAE081CE74}" presName="level2Shape" presStyleLbl="node2" presStyleIdx="0" presStyleCnt="3"/>
      <dgm:spPr/>
      <dgm:t>
        <a:bodyPr/>
        <a:lstStyle/>
        <a:p>
          <a:endParaRPr lang="it-IT"/>
        </a:p>
      </dgm:t>
    </dgm:pt>
    <dgm:pt modelId="{AFE6962E-BF78-4722-8787-A78B38F78B11}" type="pres">
      <dgm:prSet presAssocID="{19A00ECC-7296-454D-9019-8FDAE081CE74}" presName="hierChild3" presStyleCnt="0"/>
      <dgm:spPr/>
    </dgm:pt>
    <dgm:pt modelId="{4C8ECEE0-04BF-4273-B041-76681F3635D8}" type="pres">
      <dgm:prSet presAssocID="{CAFD7B96-6256-4747-BCD7-2DB67B51A07D}" presName="Name25" presStyleLbl="parChTrans1D3" presStyleIdx="0" presStyleCnt="9"/>
      <dgm:spPr/>
      <dgm:t>
        <a:bodyPr/>
        <a:lstStyle/>
        <a:p>
          <a:endParaRPr lang="it-IT"/>
        </a:p>
      </dgm:t>
    </dgm:pt>
    <dgm:pt modelId="{1AF12E46-0212-46F8-8FDC-703AA2411741}" type="pres">
      <dgm:prSet presAssocID="{CAFD7B96-6256-4747-BCD7-2DB67B51A07D}" presName="connTx" presStyleLbl="parChTrans1D3" presStyleIdx="0" presStyleCnt="9"/>
      <dgm:spPr/>
      <dgm:t>
        <a:bodyPr/>
        <a:lstStyle/>
        <a:p>
          <a:endParaRPr lang="it-IT"/>
        </a:p>
      </dgm:t>
    </dgm:pt>
    <dgm:pt modelId="{7CCB5F63-187C-4A31-9B4A-F92C458C96D5}" type="pres">
      <dgm:prSet presAssocID="{6BBB9917-1690-4C2B-9BE6-63ADEB304981}" presName="Name30" presStyleCnt="0"/>
      <dgm:spPr/>
    </dgm:pt>
    <dgm:pt modelId="{0553C387-401B-4E49-A960-3660F724E6C2}" type="pres">
      <dgm:prSet presAssocID="{6BBB9917-1690-4C2B-9BE6-63ADEB304981}" presName="level2Shape" presStyleLbl="node3" presStyleIdx="0" presStyleCnt="9"/>
      <dgm:spPr/>
      <dgm:t>
        <a:bodyPr/>
        <a:lstStyle/>
        <a:p>
          <a:endParaRPr lang="it-IT"/>
        </a:p>
      </dgm:t>
    </dgm:pt>
    <dgm:pt modelId="{D55147E7-2F17-4375-B931-25123D66800B}" type="pres">
      <dgm:prSet presAssocID="{6BBB9917-1690-4C2B-9BE6-63ADEB304981}" presName="hierChild3" presStyleCnt="0"/>
      <dgm:spPr/>
    </dgm:pt>
    <dgm:pt modelId="{4E1B4525-47C2-443F-AB65-ABEEE3AF4733}" type="pres">
      <dgm:prSet presAssocID="{F7B95CA7-6E85-4EE0-A918-D60A3E47C91D}" presName="Name25" presStyleLbl="parChTrans1D3" presStyleIdx="1" presStyleCnt="9"/>
      <dgm:spPr/>
      <dgm:t>
        <a:bodyPr/>
        <a:lstStyle/>
        <a:p>
          <a:endParaRPr lang="it-IT"/>
        </a:p>
      </dgm:t>
    </dgm:pt>
    <dgm:pt modelId="{BB888B7C-E046-4CAD-B7A6-514FDECFCA16}" type="pres">
      <dgm:prSet presAssocID="{F7B95CA7-6E85-4EE0-A918-D60A3E47C91D}" presName="connTx" presStyleLbl="parChTrans1D3" presStyleIdx="1" presStyleCnt="9"/>
      <dgm:spPr/>
      <dgm:t>
        <a:bodyPr/>
        <a:lstStyle/>
        <a:p>
          <a:endParaRPr lang="it-IT"/>
        </a:p>
      </dgm:t>
    </dgm:pt>
    <dgm:pt modelId="{B9E4A969-46BA-4258-8CD8-6E930E95EE59}" type="pres">
      <dgm:prSet presAssocID="{E3D322F8-1985-46E7-B113-1412A8D46C25}" presName="Name30" presStyleCnt="0"/>
      <dgm:spPr/>
    </dgm:pt>
    <dgm:pt modelId="{FE56C6C3-1505-477D-8B45-22B8E589BB6F}" type="pres">
      <dgm:prSet presAssocID="{E3D322F8-1985-46E7-B113-1412A8D46C25}" presName="level2Shape" presStyleLbl="node3" presStyleIdx="1" presStyleCnt="9"/>
      <dgm:spPr/>
      <dgm:t>
        <a:bodyPr/>
        <a:lstStyle/>
        <a:p>
          <a:endParaRPr lang="it-IT"/>
        </a:p>
      </dgm:t>
    </dgm:pt>
    <dgm:pt modelId="{01B9A58F-39B3-4E1D-9D0D-BED296418371}" type="pres">
      <dgm:prSet presAssocID="{E3D322F8-1985-46E7-B113-1412A8D46C25}" presName="hierChild3" presStyleCnt="0"/>
      <dgm:spPr/>
    </dgm:pt>
    <dgm:pt modelId="{90E08973-BB52-4334-9A32-B21E45DCA309}" type="pres">
      <dgm:prSet presAssocID="{E7D5DEED-3E87-4300-B875-15D9EB2F4211}" presName="Name25" presStyleLbl="parChTrans1D3" presStyleIdx="2" presStyleCnt="9"/>
      <dgm:spPr/>
      <dgm:t>
        <a:bodyPr/>
        <a:lstStyle/>
        <a:p>
          <a:endParaRPr lang="it-IT"/>
        </a:p>
      </dgm:t>
    </dgm:pt>
    <dgm:pt modelId="{0C507929-FF97-4E5C-B66D-54CD43F9EA68}" type="pres">
      <dgm:prSet presAssocID="{E7D5DEED-3E87-4300-B875-15D9EB2F4211}" presName="connTx" presStyleLbl="parChTrans1D3" presStyleIdx="2" presStyleCnt="9"/>
      <dgm:spPr/>
      <dgm:t>
        <a:bodyPr/>
        <a:lstStyle/>
        <a:p>
          <a:endParaRPr lang="it-IT"/>
        </a:p>
      </dgm:t>
    </dgm:pt>
    <dgm:pt modelId="{D20FBB53-202A-495A-A82F-54320C0487DD}" type="pres">
      <dgm:prSet presAssocID="{D08BCA53-B3CE-4704-9FE6-2783E3AFC6C3}" presName="Name30" presStyleCnt="0"/>
      <dgm:spPr/>
    </dgm:pt>
    <dgm:pt modelId="{B2DE35E9-80D1-449B-A0E3-302033C2CDFB}" type="pres">
      <dgm:prSet presAssocID="{D08BCA53-B3CE-4704-9FE6-2783E3AFC6C3}" presName="level2Shape" presStyleLbl="node3" presStyleIdx="2" presStyleCnt="9"/>
      <dgm:spPr/>
      <dgm:t>
        <a:bodyPr/>
        <a:lstStyle/>
        <a:p>
          <a:endParaRPr lang="it-IT"/>
        </a:p>
      </dgm:t>
    </dgm:pt>
    <dgm:pt modelId="{7D8FAFE9-FD2A-4170-BFAA-A3C57C5772C5}" type="pres">
      <dgm:prSet presAssocID="{D08BCA53-B3CE-4704-9FE6-2783E3AFC6C3}" presName="hierChild3" presStyleCnt="0"/>
      <dgm:spPr/>
    </dgm:pt>
    <dgm:pt modelId="{525D3207-AD8A-4328-AF2E-05F40F2FDD3C}" type="pres">
      <dgm:prSet presAssocID="{2DBF8FF1-7354-40CE-8C4A-2A48BCCF341D}" presName="Name25" presStyleLbl="parChTrans1D2" presStyleIdx="1" presStyleCnt="3"/>
      <dgm:spPr/>
      <dgm:t>
        <a:bodyPr/>
        <a:lstStyle/>
        <a:p>
          <a:endParaRPr lang="it-IT"/>
        </a:p>
      </dgm:t>
    </dgm:pt>
    <dgm:pt modelId="{7AE71DCB-96DA-4C6C-A105-A2FC92C52D8A}" type="pres">
      <dgm:prSet presAssocID="{2DBF8FF1-7354-40CE-8C4A-2A48BCCF341D}" presName="connTx" presStyleLbl="parChTrans1D2" presStyleIdx="1" presStyleCnt="3"/>
      <dgm:spPr/>
      <dgm:t>
        <a:bodyPr/>
        <a:lstStyle/>
        <a:p>
          <a:endParaRPr lang="it-IT"/>
        </a:p>
      </dgm:t>
    </dgm:pt>
    <dgm:pt modelId="{9A0E3A98-10F5-4576-B118-5BC11F4DF7C3}" type="pres">
      <dgm:prSet presAssocID="{664ECF70-8D90-4007-9154-53D2C944B6FB}" presName="Name30" presStyleCnt="0"/>
      <dgm:spPr/>
    </dgm:pt>
    <dgm:pt modelId="{DB0C1E51-841D-42A0-A3AB-91ADB57E7ECF}" type="pres">
      <dgm:prSet presAssocID="{664ECF70-8D90-4007-9154-53D2C944B6FB}" presName="level2Shape" presStyleLbl="node2" presStyleIdx="1" presStyleCnt="3"/>
      <dgm:spPr/>
      <dgm:t>
        <a:bodyPr/>
        <a:lstStyle/>
        <a:p>
          <a:endParaRPr lang="it-IT"/>
        </a:p>
      </dgm:t>
    </dgm:pt>
    <dgm:pt modelId="{9D14D985-0049-46CF-BCF4-CDB106483859}" type="pres">
      <dgm:prSet presAssocID="{664ECF70-8D90-4007-9154-53D2C944B6FB}" presName="hierChild3" presStyleCnt="0"/>
      <dgm:spPr/>
    </dgm:pt>
    <dgm:pt modelId="{3962ED1A-EC13-4864-A4E8-98AFFB5A1021}" type="pres">
      <dgm:prSet presAssocID="{F11D9446-35B3-4A20-A6AA-1433017B7E3B}" presName="Name25" presStyleLbl="parChTrans1D3" presStyleIdx="3" presStyleCnt="9"/>
      <dgm:spPr/>
      <dgm:t>
        <a:bodyPr/>
        <a:lstStyle/>
        <a:p>
          <a:endParaRPr lang="it-IT"/>
        </a:p>
      </dgm:t>
    </dgm:pt>
    <dgm:pt modelId="{1F1EC195-7F0F-45AD-8DB9-AB2E3E4D5E9C}" type="pres">
      <dgm:prSet presAssocID="{F11D9446-35B3-4A20-A6AA-1433017B7E3B}" presName="connTx" presStyleLbl="parChTrans1D3" presStyleIdx="3" presStyleCnt="9"/>
      <dgm:spPr/>
      <dgm:t>
        <a:bodyPr/>
        <a:lstStyle/>
        <a:p>
          <a:endParaRPr lang="it-IT"/>
        </a:p>
      </dgm:t>
    </dgm:pt>
    <dgm:pt modelId="{22AF2875-7A0A-4BC6-8907-2BF7D5E477B7}" type="pres">
      <dgm:prSet presAssocID="{3CD56199-5960-49EA-8D21-8F4027264EE5}" presName="Name30" presStyleCnt="0"/>
      <dgm:spPr/>
    </dgm:pt>
    <dgm:pt modelId="{A0F9A2D6-10D1-4B48-9F1A-FB36027A5346}" type="pres">
      <dgm:prSet presAssocID="{3CD56199-5960-49EA-8D21-8F4027264EE5}" presName="level2Shape" presStyleLbl="node3" presStyleIdx="3" presStyleCnt="9"/>
      <dgm:spPr/>
      <dgm:t>
        <a:bodyPr/>
        <a:lstStyle/>
        <a:p>
          <a:endParaRPr lang="it-IT"/>
        </a:p>
      </dgm:t>
    </dgm:pt>
    <dgm:pt modelId="{C32B395C-8D36-49A9-886E-1B9F036D02CD}" type="pres">
      <dgm:prSet presAssocID="{3CD56199-5960-49EA-8D21-8F4027264EE5}" presName="hierChild3" presStyleCnt="0"/>
      <dgm:spPr/>
    </dgm:pt>
    <dgm:pt modelId="{95ED811B-355C-4D64-824F-CA3B4AE9ECFE}" type="pres">
      <dgm:prSet presAssocID="{C6D6B415-0C9E-4E22-B465-2DDB8DD63FE8}" presName="Name25" presStyleLbl="parChTrans1D3" presStyleIdx="4" presStyleCnt="9"/>
      <dgm:spPr/>
      <dgm:t>
        <a:bodyPr/>
        <a:lstStyle/>
        <a:p>
          <a:endParaRPr lang="it-IT"/>
        </a:p>
      </dgm:t>
    </dgm:pt>
    <dgm:pt modelId="{3B0455A0-477D-45DB-9E0A-0C52917B8A1B}" type="pres">
      <dgm:prSet presAssocID="{C6D6B415-0C9E-4E22-B465-2DDB8DD63FE8}" presName="connTx" presStyleLbl="parChTrans1D3" presStyleIdx="4" presStyleCnt="9"/>
      <dgm:spPr/>
      <dgm:t>
        <a:bodyPr/>
        <a:lstStyle/>
        <a:p>
          <a:endParaRPr lang="it-IT"/>
        </a:p>
      </dgm:t>
    </dgm:pt>
    <dgm:pt modelId="{D938089B-1A5B-4D66-B063-0B3FE24B0325}" type="pres">
      <dgm:prSet presAssocID="{447FB7B4-3341-4DFD-B845-DAEAEC92F408}" presName="Name30" presStyleCnt="0"/>
      <dgm:spPr/>
    </dgm:pt>
    <dgm:pt modelId="{22C3021A-B754-440F-BB58-8E14B4699A8A}" type="pres">
      <dgm:prSet presAssocID="{447FB7B4-3341-4DFD-B845-DAEAEC92F408}" presName="level2Shape" presStyleLbl="node3" presStyleIdx="4" presStyleCnt="9"/>
      <dgm:spPr/>
      <dgm:t>
        <a:bodyPr/>
        <a:lstStyle/>
        <a:p>
          <a:endParaRPr lang="it-IT"/>
        </a:p>
      </dgm:t>
    </dgm:pt>
    <dgm:pt modelId="{7190B8AD-5031-46BA-9529-F3AEC089D6DC}" type="pres">
      <dgm:prSet presAssocID="{447FB7B4-3341-4DFD-B845-DAEAEC92F408}" presName="hierChild3" presStyleCnt="0"/>
      <dgm:spPr/>
    </dgm:pt>
    <dgm:pt modelId="{33799ABE-9E12-4CBA-8A32-B742C71C9054}" type="pres">
      <dgm:prSet presAssocID="{F1DE963E-9738-453B-A895-2D1DFED90999}" presName="Name25" presStyleLbl="parChTrans1D3" presStyleIdx="5" presStyleCnt="9"/>
      <dgm:spPr/>
      <dgm:t>
        <a:bodyPr/>
        <a:lstStyle/>
        <a:p>
          <a:endParaRPr lang="it-IT"/>
        </a:p>
      </dgm:t>
    </dgm:pt>
    <dgm:pt modelId="{3A6BED67-BEBB-49AB-8D39-A123E2743656}" type="pres">
      <dgm:prSet presAssocID="{F1DE963E-9738-453B-A895-2D1DFED90999}" presName="connTx" presStyleLbl="parChTrans1D3" presStyleIdx="5" presStyleCnt="9"/>
      <dgm:spPr/>
      <dgm:t>
        <a:bodyPr/>
        <a:lstStyle/>
        <a:p>
          <a:endParaRPr lang="it-IT"/>
        </a:p>
      </dgm:t>
    </dgm:pt>
    <dgm:pt modelId="{143B3426-AC3D-4F39-976C-6CE3A0F20E07}" type="pres">
      <dgm:prSet presAssocID="{48F98BB5-E25A-470B-AAE9-650405DD7665}" presName="Name30" presStyleCnt="0"/>
      <dgm:spPr/>
    </dgm:pt>
    <dgm:pt modelId="{37A02CD5-72CC-403F-BA1A-EFB5A34CEEF4}" type="pres">
      <dgm:prSet presAssocID="{48F98BB5-E25A-470B-AAE9-650405DD7665}" presName="level2Shape" presStyleLbl="node3" presStyleIdx="5" presStyleCnt="9"/>
      <dgm:spPr/>
      <dgm:t>
        <a:bodyPr/>
        <a:lstStyle/>
        <a:p>
          <a:endParaRPr lang="it-IT"/>
        </a:p>
      </dgm:t>
    </dgm:pt>
    <dgm:pt modelId="{169199F4-07EE-47C6-89C4-AEC2AEB5D5E8}" type="pres">
      <dgm:prSet presAssocID="{48F98BB5-E25A-470B-AAE9-650405DD7665}" presName="hierChild3" presStyleCnt="0"/>
      <dgm:spPr/>
    </dgm:pt>
    <dgm:pt modelId="{9BD4D92B-BFEB-4FA4-A193-923848CAE8A9}" type="pres">
      <dgm:prSet presAssocID="{0DC0AAE1-6527-4DC9-956A-F0D1639B4993}" presName="Name25" presStyleLbl="parChTrans1D2" presStyleIdx="2" presStyleCnt="3"/>
      <dgm:spPr/>
      <dgm:t>
        <a:bodyPr/>
        <a:lstStyle/>
        <a:p>
          <a:endParaRPr lang="it-IT"/>
        </a:p>
      </dgm:t>
    </dgm:pt>
    <dgm:pt modelId="{463DD060-2BD9-4B0E-BD34-12D21D4C227C}" type="pres">
      <dgm:prSet presAssocID="{0DC0AAE1-6527-4DC9-956A-F0D1639B4993}" presName="connTx" presStyleLbl="parChTrans1D2" presStyleIdx="2" presStyleCnt="3"/>
      <dgm:spPr/>
      <dgm:t>
        <a:bodyPr/>
        <a:lstStyle/>
        <a:p>
          <a:endParaRPr lang="it-IT"/>
        </a:p>
      </dgm:t>
    </dgm:pt>
    <dgm:pt modelId="{3DAFC7F1-877F-4A0A-BBA7-FDD2599D6654}" type="pres">
      <dgm:prSet presAssocID="{673596C6-B17D-46BC-8802-141A0CE80389}" presName="Name30" presStyleCnt="0"/>
      <dgm:spPr/>
    </dgm:pt>
    <dgm:pt modelId="{A920E722-D040-4723-8181-34C1E8BE942A}" type="pres">
      <dgm:prSet presAssocID="{673596C6-B17D-46BC-8802-141A0CE80389}" presName="level2Shape" presStyleLbl="node2" presStyleIdx="2" presStyleCnt="3"/>
      <dgm:spPr/>
      <dgm:t>
        <a:bodyPr/>
        <a:lstStyle/>
        <a:p>
          <a:endParaRPr lang="it-IT"/>
        </a:p>
      </dgm:t>
    </dgm:pt>
    <dgm:pt modelId="{44655802-C5CB-4AEE-9DFD-EE194F30B400}" type="pres">
      <dgm:prSet presAssocID="{673596C6-B17D-46BC-8802-141A0CE80389}" presName="hierChild3" presStyleCnt="0"/>
      <dgm:spPr/>
    </dgm:pt>
    <dgm:pt modelId="{8B065040-58EF-4841-876C-145626C69DCA}" type="pres">
      <dgm:prSet presAssocID="{CF5210DD-FA40-44B2-968C-954E56CF2C34}" presName="Name25" presStyleLbl="parChTrans1D3" presStyleIdx="6" presStyleCnt="9"/>
      <dgm:spPr/>
      <dgm:t>
        <a:bodyPr/>
        <a:lstStyle/>
        <a:p>
          <a:endParaRPr lang="it-IT"/>
        </a:p>
      </dgm:t>
    </dgm:pt>
    <dgm:pt modelId="{01FE217F-AD8E-4151-ABFF-7A182B086B68}" type="pres">
      <dgm:prSet presAssocID="{CF5210DD-FA40-44B2-968C-954E56CF2C34}" presName="connTx" presStyleLbl="parChTrans1D3" presStyleIdx="6" presStyleCnt="9"/>
      <dgm:spPr/>
      <dgm:t>
        <a:bodyPr/>
        <a:lstStyle/>
        <a:p>
          <a:endParaRPr lang="it-IT"/>
        </a:p>
      </dgm:t>
    </dgm:pt>
    <dgm:pt modelId="{FFCF10A2-6639-4F0E-85CE-1036AC1E06E3}" type="pres">
      <dgm:prSet presAssocID="{BD8E9716-52A0-46CB-A92D-72F1CF6FECC9}" presName="Name30" presStyleCnt="0"/>
      <dgm:spPr/>
    </dgm:pt>
    <dgm:pt modelId="{B3C85037-69A2-4BD3-AC5C-902EE15AB721}" type="pres">
      <dgm:prSet presAssocID="{BD8E9716-52A0-46CB-A92D-72F1CF6FECC9}" presName="level2Shape" presStyleLbl="node3" presStyleIdx="6" presStyleCnt="9"/>
      <dgm:spPr/>
      <dgm:t>
        <a:bodyPr/>
        <a:lstStyle/>
        <a:p>
          <a:endParaRPr lang="it-IT"/>
        </a:p>
      </dgm:t>
    </dgm:pt>
    <dgm:pt modelId="{ACDACD0A-FDCA-46A9-A36C-DB1C841CA14F}" type="pres">
      <dgm:prSet presAssocID="{BD8E9716-52A0-46CB-A92D-72F1CF6FECC9}" presName="hierChild3" presStyleCnt="0"/>
      <dgm:spPr/>
    </dgm:pt>
    <dgm:pt modelId="{6BC2557A-DF1A-45BC-A8CA-1BA08CD881C7}" type="pres">
      <dgm:prSet presAssocID="{C7410F4C-C485-4A89-8352-3B24A706869A}" presName="Name25" presStyleLbl="parChTrans1D3" presStyleIdx="7" presStyleCnt="9"/>
      <dgm:spPr/>
      <dgm:t>
        <a:bodyPr/>
        <a:lstStyle/>
        <a:p>
          <a:endParaRPr lang="it-IT"/>
        </a:p>
      </dgm:t>
    </dgm:pt>
    <dgm:pt modelId="{DE8D6E73-A621-4C93-8E4B-916C8606B46B}" type="pres">
      <dgm:prSet presAssocID="{C7410F4C-C485-4A89-8352-3B24A706869A}" presName="connTx" presStyleLbl="parChTrans1D3" presStyleIdx="7" presStyleCnt="9"/>
      <dgm:spPr/>
      <dgm:t>
        <a:bodyPr/>
        <a:lstStyle/>
        <a:p>
          <a:endParaRPr lang="it-IT"/>
        </a:p>
      </dgm:t>
    </dgm:pt>
    <dgm:pt modelId="{AE9B2B65-22A4-4DE8-8516-A74ADA178DD4}" type="pres">
      <dgm:prSet presAssocID="{3877A6BC-759B-4983-BE52-7F2FB59E1581}" presName="Name30" presStyleCnt="0"/>
      <dgm:spPr/>
    </dgm:pt>
    <dgm:pt modelId="{713CD6C1-F46D-419F-83A7-5BEF483E7FB8}" type="pres">
      <dgm:prSet presAssocID="{3877A6BC-759B-4983-BE52-7F2FB59E1581}" presName="level2Shape" presStyleLbl="node3" presStyleIdx="7" presStyleCnt="9"/>
      <dgm:spPr/>
      <dgm:t>
        <a:bodyPr/>
        <a:lstStyle/>
        <a:p>
          <a:endParaRPr lang="it-IT"/>
        </a:p>
      </dgm:t>
    </dgm:pt>
    <dgm:pt modelId="{FFC4E5E9-C87E-457B-8F23-87FE3B8F765A}" type="pres">
      <dgm:prSet presAssocID="{3877A6BC-759B-4983-BE52-7F2FB59E1581}" presName="hierChild3" presStyleCnt="0"/>
      <dgm:spPr/>
    </dgm:pt>
    <dgm:pt modelId="{DD9AED9A-3D33-4EB1-8CB2-2A7E82AC565B}" type="pres">
      <dgm:prSet presAssocID="{1CB16544-2625-4522-95D9-A0D803CA43C9}" presName="Name25" presStyleLbl="parChTrans1D3" presStyleIdx="8" presStyleCnt="9"/>
      <dgm:spPr/>
      <dgm:t>
        <a:bodyPr/>
        <a:lstStyle/>
        <a:p>
          <a:endParaRPr lang="it-IT"/>
        </a:p>
      </dgm:t>
    </dgm:pt>
    <dgm:pt modelId="{ABF0A1F9-3B61-4DC0-ADBB-D29DD8393956}" type="pres">
      <dgm:prSet presAssocID="{1CB16544-2625-4522-95D9-A0D803CA43C9}" presName="connTx" presStyleLbl="parChTrans1D3" presStyleIdx="8" presStyleCnt="9"/>
      <dgm:spPr/>
      <dgm:t>
        <a:bodyPr/>
        <a:lstStyle/>
        <a:p>
          <a:endParaRPr lang="it-IT"/>
        </a:p>
      </dgm:t>
    </dgm:pt>
    <dgm:pt modelId="{A7AB8BE5-3714-4ECD-9614-7209E3FD90BA}" type="pres">
      <dgm:prSet presAssocID="{BE181526-122E-4421-ABED-C50777E24D1C}" presName="Name30" presStyleCnt="0"/>
      <dgm:spPr/>
    </dgm:pt>
    <dgm:pt modelId="{C08B8884-B14A-425F-BEE0-CAC7B06377FA}" type="pres">
      <dgm:prSet presAssocID="{BE181526-122E-4421-ABED-C50777E24D1C}" presName="level2Shape" presStyleLbl="node3" presStyleIdx="8" presStyleCnt="9"/>
      <dgm:spPr/>
      <dgm:t>
        <a:bodyPr/>
        <a:lstStyle/>
        <a:p>
          <a:endParaRPr lang="it-IT"/>
        </a:p>
      </dgm:t>
    </dgm:pt>
    <dgm:pt modelId="{6D79B5BE-E39C-4D60-AC6B-51FFEAFC5A3F}" type="pres">
      <dgm:prSet presAssocID="{BE181526-122E-4421-ABED-C50777E24D1C}" presName="hierChild3" presStyleCnt="0"/>
      <dgm:spPr/>
    </dgm:pt>
    <dgm:pt modelId="{1123ED5B-D4D1-4C1E-87A6-EC4D0F75DFF7}" type="pres">
      <dgm:prSet presAssocID="{2A249EDB-9756-4B13-B528-8B73556AFAC0}" presName="bgShapesFlow" presStyleCnt="0"/>
      <dgm:spPr/>
    </dgm:pt>
  </dgm:ptLst>
  <dgm:cxnLst>
    <dgm:cxn modelId="{A3FD1409-BF6A-4F43-81F1-49F352807CFF}" type="presOf" srcId="{F1DE963E-9738-453B-A895-2D1DFED90999}" destId="{3A6BED67-BEBB-49AB-8D39-A123E2743656}" srcOrd="1" destOrd="0" presId="urn:microsoft.com/office/officeart/2005/8/layout/hierarchy5"/>
    <dgm:cxn modelId="{F9845458-6168-478C-80D1-4494BEF58C86}" type="presOf" srcId="{2A249EDB-9756-4B13-B528-8B73556AFAC0}" destId="{76BE04FB-0EE0-4BE5-AB16-70B0088123A7}" srcOrd="0" destOrd="0" presId="urn:microsoft.com/office/officeart/2005/8/layout/hierarchy5"/>
    <dgm:cxn modelId="{F21A77D3-D114-49E5-BC2E-DAE05B2D0204}" srcId="{664ECF70-8D90-4007-9154-53D2C944B6FB}" destId="{447FB7B4-3341-4DFD-B845-DAEAEC92F408}" srcOrd="1" destOrd="0" parTransId="{C6D6B415-0C9E-4E22-B465-2DDB8DD63FE8}" sibTransId="{71EA5067-681E-4589-89DC-71EC3E1DDBAE}"/>
    <dgm:cxn modelId="{F19BC745-F33E-4B70-90D9-6E4408516455}" srcId="{2A249EDB-9756-4B13-B528-8B73556AFAC0}" destId="{3A88C8C9-8D3A-48DD-A08D-BD232C8F33DB}" srcOrd="0" destOrd="0" parTransId="{6F699D36-42DF-446C-97B8-E4F2025C91CA}" sibTransId="{CC10F560-E9E5-4506-A940-46FA2DA67FCC}"/>
    <dgm:cxn modelId="{DBB84DE6-BC79-48D9-9E14-E3CA13AF3802}" type="presOf" srcId="{3A88C8C9-8D3A-48DD-A08D-BD232C8F33DB}" destId="{243838C0-CF7F-41AB-A96C-145CC7D949E7}" srcOrd="0" destOrd="0" presId="urn:microsoft.com/office/officeart/2005/8/layout/hierarchy5"/>
    <dgm:cxn modelId="{BA8D5F4E-949F-4346-AF80-3D97033C4C38}" type="presOf" srcId="{E7D5DEED-3E87-4300-B875-15D9EB2F4211}" destId="{0C507929-FF97-4E5C-B66D-54CD43F9EA68}" srcOrd="1" destOrd="0" presId="urn:microsoft.com/office/officeart/2005/8/layout/hierarchy5"/>
    <dgm:cxn modelId="{32C2673D-9DB0-4E1C-A940-B39B6CD49563}" type="presOf" srcId="{F7B95CA7-6E85-4EE0-A918-D60A3E47C91D}" destId="{BB888B7C-E046-4CAD-B7A6-514FDECFCA16}" srcOrd="1" destOrd="0" presId="urn:microsoft.com/office/officeart/2005/8/layout/hierarchy5"/>
    <dgm:cxn modelId="{AB349186-EEE0-42A9-B09C-2BB377C84B58}" srcId="{664ECF70-8D90-4007-9154-53D2C944B6FB}" destId="{48F98BB5-E25A-470B-AAE9-650405DD7665}" srcOrd="2" destOrd="0" parTransId="{F1DE963E-9738-453B-A895-2D1DFED90999}" sibTransId="{D8404BD0-6C35-4115-B325-2C5EDBCE244B}"/>
    <dgm:cxn modelId="{8F93F506-0FFA-4B3A-B3F4-0BBC7A643029}" type="presOf" srcId="{673596C6-B17D-46BC-8802-141A0CE80389}" destId="{A920E722-D040-4723-8181-34C1E8BE942A}" srcOrd="0" destOrd="0" presId="urn:microsoft.com/office/officeart/2005/8/layout/hierarchy5"/>
    <dgm:cxn modelId="{781A9799-F6E9-4CBF-91E1-19DFEAC4CB71}" type="presOf" srcId="{CAFD7B96-6256-4747-BCD7-2DB67B51A07D}" destId="{4C8ECEE0-04BF-4273-B041-76681F3635D8}" srcOrd="0" destOrd="0" presId="urn:microsoft.com/office/officeart/2005/8/layout/hierarchy5"/>
    <dgm:cxn modelId="{0C8165F6-EF01-4870-8EC4-AF07CFA887CA}" srcId="{3A88C8C9-8D3A-48DD-A08D-BD232C8F33DB}" destId="{673596C6-B17D-46BC-8802-141A0CE80389}" srcOrd="2" destOrd="0" parTransId="{0DC0AAE1-6527-4DC9-956A-F0D1639B4993}" sibTransId="{88E49E4F-B881-49C0-A036-CE5DD8ED416B}"/>
    <dgm:cxn modelId="{BDAE2E15-AEE5-4FED-A4AE-77C61801910F}" type="presOf" srcId="{2DBF8FF1-7354-40CE-8C4A-2A48BCCF341D}" destId="{525D3207-AD8A-4328-AF2E-05F40F2FDD3C}" srcOrd="0" destOrd="0" presId="urn:microsoft.com/office/officeart/2005/8/layout/hierarchy5"/>
    <dgm:cxn modelId="{32B71ABC-13C1-472B-AD4B-175DB0F70824}" type="presOf" srcId="{E3D322F8-1985-46E7-B113-1412A8D46C25}" destId="{FE56C6C3-1505-477D-8B45-22B8E589BB6F}" srcOrd="0" destOrd="0" presId="urn:microsoft.com/office/officeart/2005/8/layout/hierarchy5"/>
    <dgm:cxn modelId="{D974E1E4-EE8D-4403-9A2D-4165C2824F39}" type="presOf" srcId="{C6D6B415-0C9E-4E22-B465-2DDB8DD63FE8}" destId="{95ED811B-355C-4D64-824F-CA3B4AE9ECFE}" srcOrd="0" destOrd="0" presId="urn:microsoft.com/office/officeart/2005/8/layout/hierarchy5"/>
    <dgm:cxn modelId="{434C197A-8D4C-41A7-9AD6-9DB48AB81035}" type="presOf" srcId="{CF5210DD-FA40-44B2-968C-954E56CF2C34}" destId="{01FE217F-AD8E-4151-ABFF-7A182B086B68}" srcOrd="1" destOrd="0" presId="urn:microsoft.com/office/officeart/2005/8/layout/hierarchy5"/>
    <dgm:cxn modelId="{42ED2733-7C97-4D57-92BA-716EF5259D12}" type="presOf" srcId="{D08BCA53-B3CE-4704-9FE6-2783E3AFC6C3}" destId="{B2DE35E9-80D1-449B-A0E3-302033C2CDFB}" srcOrd="0" destOrd="0" presId="urn:microsoft.com/office/officeart/2005/8/layout/hierarchy5"/>
    <dgm:cxn modelId="{2C774D0B-6BAA-4140-B17F-244656501EAD}" srcId="{19A00ECC-7296-454D-9019-8FDAE081CE74}" destId="{6BBB9917-1690-4C2B-9BE6-63ADEB304981}" srcOrd="0" destOrd="0" parTransId="{CAFD7B96-6256-4747-BCD7-2DB67B51A07D}" sibTransId="{043CE0EF-C1DA-444B-AEA6-159E33512A32}"/>
    <dgm:cxn modelId="{AE7B16E4-4085-47A4-9AF9-1D77B20C0E0A}" type="presOf" srcId="{F1DE963E-9738-453B-A895-2D1DFED90999}" destId="{33799ABE-9E12-4CBA-8A32-B742C71C9054}" srcOrd="0" destOrd="0" presId="urn:microsoft.com/office/officeart/2005/8/layout/hierarchy5"/>
    <dgm:cxn modelId="{6BCEB345-1D8D-4B22-B517-FFEE346B6E4E}" type="presOf" srcId="{F7B95CA7-6E85-4EE0-A918-D60A3E47C91D}" destId="{4E1B4525-47C2-443F-AB65-ABEEE3AF4733}" srcOrd="0" destOrd="0" presId="urn:microsoft.com/office/officeart/2005/8/layout/hierarchy5"/>
    <dgm:cxn modelId="{B85DF20A-6261-40B4-975F-777C17AF60A4}" type="presOf" srcId="{CF5210DD-FA40-44B2-968C-954E56CF2C34}" destId="{8B065040-58EF-4841-876C-145626C69DCA}" srcOrd="0" destOrd="0" presId="urn:microsoft.com/office/officeart/2005/8/layout/hierarchy5"/>
    <dgm:cxn modelId="{4D139B36-6B20-46BC-8F8F-A59682AC4CC7}" srcId="{673596C6-B17D-46BC-8802-141A0CE80389}" destId="{3877A6BC-759B-4983-BE52-7F2FB59E1581}" srcOrd="1" destOrd="0" parTransId="{C7410F4C-C485-4A89-8352-3B24A706869A}" sibTransId="{2BD84A32-6B4B-4FBF-A7D4-BE4EA3A37ED7}"/>
    <dgm:cxn modelId="{D153332B-6DC0-4E15-AB09-419A0C755EAC}" srcId="{673596C6-B17D-46BC-8802-141A0CE80389}" destId="{BE181526-122E-4421-ABED-C50777E24D1C}" srcOrd="2" destOrd="0" parTransId="{1CB16544-2625-4522-95D9-A0D803CA43C9}" sibTransId="{489941B2-7E5B-467B-866D-FAF1F2FB7E35}"/>
    <dgm:cxn modelId="{4FD1AF20-E3EE-4772-8E6B-FD70C5A6D2D8}" type="presOf" srcId="{F11D9446-35B3-4A20-A6AA-1433017B7E3B}" destId="{1F1EC195-7F0F-45AD-8DB9-AB2E3E4D5E9C}" srcOrd="1" destOrd="0" presId="urn:microsoft.com/office/officeart/2005/8/layout/hierarchy5"/>
    <dgm:cxn modelId="{FAF5E1B0-373E-45A7-89C3-A476E30626DD}" type="presOf" srcId="{447FB7B4-3341-4DFD-B845-DAEAEC92F408}" destId="{22C3021A-B754-440F-BB58-8E14B4699A8A}" srcOrd="0" destOrd="0" presId="urn:microsoft.com/office/officeart/2005/8/layout/hierarchy5"/>
    <dgm:cxn modelId="{A02D5BB3-085C-465A-99DD-A7870E8FABB8}" srcId="{3A88C8C9-8D3A-48DD-A08D-BD232C8F33DB}" destId="{19A00ECC-7296-454D-9019-8FDAE081CE74}" srcOrd="0" destOrd="0" parTransId="{26FBFC37-FD27-492F-922C-FAA6BAF60CBC}" sibTransId="{CDA1A47A-F3E9-4E1D-A578-A7E62CC32851}"/>
    <dgm:cxn modelId="{CA00C985-3011-44BD-8435-34D528B0E6C1}" type="presOf" srcId="{0DC0AAE1-6527-4DC9-956A-F0D1639B4993}" destId="{9BD4D92B-BFEB-4FA4-A193-923848CAE8A9}" srcOrd="0" destOrd="0" presId="urn:microsoft.com/office/officeart/2005/8/layout/hierarchy5"/>
    <dgm:cxn modelId="{9BCBCFD3-B4F6-4524-B669-76C04B17FE63}" type="presOf" srcId="{2DBF8FF1-7354-40CE-8C4A-2A48BCCF341D}" destId="{7AE71DCB-96DA-4C6C-A105-A2FC92C52D8A}" srcOrd="1" destOrd="0" presId="urn:microsoft.com/office/officeart/2005/8/layout/hierarchy5"/>
    <dgm:cxn modelId="{EA7019C4-861A-440B-A9B3-A0B77850EB71}" type="presOf" srcId="{1CB16544-2625-4522-95D9-A0D803CA43C9}" destId="{ABF0A1F9-3B61-4DC0-ADBB-D29DD8393956}" srcOrd="1" destOrd="0" presId="urn:microsoft.com/office/officeart/2005/8/layout/hierarchy5"/>
    <dgm:cxn modelId="{27ACEF87-F8F8-44F5-AB9F-0EF587FF7534}" type="presOf" srcId="{C6D6B415-0C9E-4E22-B465-2DDB8DD63FE8}" destId="{3B0455A0-477D-45DB-9E0A-0C52917B8A1B}" srcOrd="1" destOrd="0" presId="urn:microsoft.com/office/officeart/2005/8/layout/hierarchy5"/>
    <dgm:cxn modelId="{34909C8A-2B87-499D-AE0E-1BEB5247CD53}" srcId="{19A00ECC-7296-454D-9019-8FDAE081CE74}" destId="{E3D322F8-1985-46E7-B113-1412A8D46C25}" srcOrd="1" destOrd="0" parTransId="{F7B95CA7-6E85-4EE0-A918-D60A3E47C91D}" sibTransId="{B6EB417F-C0EB-4C57-B457-86083C667085}"/>
    <dgm:cxn modelId="{91194E40-0FE8-461B-BBFF-E0BD266C912A}" type="presOf" srcId="{664ECF70-8D90-4007-9154-53D2C944B6FB}" destId="{DB0C1E51-841D-42A0-A3AB-91ADB57E7ECF}" srcOrd="0" destOrd="0" presId="urn:microsoft.com/office/officeart/2005/8/layout/hierarchy5"/>
    <dgm:cxn modelId="{5DE00910-D045-4776-943E-9C08CB9B81F1}" type="presOf" srcId="{3CD56199-5960-49EA-8D21-8F4027264EE5}" destId="{A0F9A2D6-10D1-4B48-9F1A-FB36027A5346}" srcOrd="0" destOrd="0" presId="urn:microsoft.com/office/officeart/2005/8/layout/hierarchy5"/>
    <dgm:cxn modelId="{C914F4B9-C6ED-419A-BEE2-9E7F5EBD37CF}" type="presOf" srcId="{48F98BB5-E25A-470B-AAE9-650405DD7665}" destId="{37A02CD5-72CC-403F-BA1A-EFB5A34CEEF4}" srcOrd="0" destOrd="0" presId="urn:microsoft.com/office/officeart/2005/8/layout/hierarchy5"/>
    <dgm:cxn modelId="{2495CC7C-A5D0-4F01-B019-F1516E2D5616}" type="presOf" srcId="{F11D9446-35B3-4A20-A6AA-1433017B7E3B}" destId="{3962ED1A-EC13-4864-A4E8-98AFFB5A1021}" srcOrd="0" destOrd="0" presId="urn:microsoft.com/office/officeart/2005/8/layout/hierarchy5"/>
    <dgm:cxn modelId="{CB0FBF3B-7A58-42A4-BA9B-809A1C14E185}" type="presOf" srcId="{26FBFC37-FD27-492F-922C-FAA6BAF60CBC}" destId="{268DC06B-96BE-46FB-AF5B-7847D84A1706}" srcOrd="0" destOrd="0" presId="urn:microsoft.com/office/officeart/2005/8/layout/hierarchy5"/>
    <dgm:cxn modelId="{5AF5BB2A-5C59-4514-89A5-9BA7EF084305}" type="presOf" srcId="{C7410F4C-C485-4A89-8352-3B24A706869A}" destId="{6BC2557A-DF1A-45BC-A8CA-1BA08CD881C7}" srcOrd="0" destOrd="0" presId="urn:microsoft.com/office/officeart/2005/8/layout/hierarchy5"/>
    <dgm:cxn modelId="{BD1A103E-415C-4C3F-9D6A-35917F8838AD}" srcId="{3A88C8C9-8D3A-48DD-A08D-BD232C8F33DB}" destId="{664ECF70-8D90-4007-9154-53D2C944B6FB}" srcOrd="1" destOrd="0" parTransId="{2DBF8FF1-7354-40CE-8C4A-2A48BCCF341D}" sibTransId="{FAF05EB8-3A31-4339-8F6A-AB358CF6D0A7}"/>
    <dgm:cxn modelId="{E23782C4-6D58-4D77-AB4D-0E2394D1497C}" srcId="{664ECF70-8D90-4007-9154-53D2C944B6FB}" destId="{3CD56199-5960-49EA-8D21-8F4027264EE5}" srcOrd="0" destOrd="0" parTransId="{F11D9446-35B3-4A20-A6AA-1433017B7E3B}" sibTransId="{45721291-522D-40F5-9754-0FF736722227}"/>
    <dgm:cxn modelId="{7C1E6B4F-56B3-4E49-AAA2-F09944D40712}" type="presOf" srcId="{0DC0AAE1-6527-4DC9-956A-F0D1639B4993}" destId="{463DD060-2BD9-4B0E-BD34-12D21D4C227C}" srcOrd="1" destOrd="0" presId="urn:microsoft.com/office/officeart/2005/8/layout/hierarchy5"/>
    <dgm:cxn modelId="{36261D9C-5ECE-4ECE-AD09-3952473B137E}" type="presOf" srcId="{26FBFC37-FD27-492F-922C-FAA6BAF60CBC}" destId="{E655A055-9301-4173-8CD0-03AFE0107BC0}" srcOrd="1" destOrd="0" presId="urn:microsoft.com/office/officeart/2005/8/layout/hierarchy5"/>
    <dgm:cxn modelId="{F0CBA7B9-D91F-4BEA-A641-9C9C7D7DCEE6}" type="presOf" srcId="{C7410F4C-C485-4A89-8352-3B24A706869A}" destId="{DE8D6E73-A621-4C93-8E4B-916C8606B46B}" srcOrd="1" destOrd="0" presId="urn:microsoft.com/office/officeart/2005/8/layout/hierarchy5"/>
    <dgm:cxn modelId="{66A9D8E7-7A9C-48B1-8A76-E007485A2DC6}" type="presOf" srcId="{6BBB9917-1690-4C2B-9BE6-63ADEB304981}" destId="{0553C387-401B-4E49-A960-3660F724E6C2}" srcOrd="0" destOrd="0" presId="urn:microsoft.com/office/officeart/2005/8/layout/hierarchy5"/>
    <dgm:cxn modelId="{8EC3217C-D353-42E8-9BBC-D49682D39402}" srcId="{19A00ECC-7296-454D-9019-8FDAE081CE74}" destId="{D08BCA53-B3CE-4704-9FE6-2783E3AFC6C3}" srcOrd="2" destOrd="0" parTransId="{E7D5DEED-3E87-4300-B875-15D9EB2F4211}" sibTransId="{7E2C8471-C35D-4996-849D-DBBA55FD3D81}"/>
    <dgm:cxn modelId="{250E4FBE-C039-49F5-BC64-7BBD4D59FA43}" type="presOf" srcId="{3877A6BC-759B-4983-BE52-7F2FB59E1581}" destId="{713CD6C1-F46D-419F-83A7-5BEF483E7FB8}" srcOrd="0" destOrd="0" presId="urn:microsoft.com/office/officeart/2005/8/layout/hierarchy5"/>
    <dgm:cxn modelId="{BD1E104B-6B37-4005-AEBB-9DD3EFEB34BC}" srcId="{673596C6-B17D-46BC-8802-141A0CE80389}" destId="{BD8E9716-52A0-46CB-A92D-72F1CF6FECC9}" srcOrd="0" destOrd="0" parTransId="{CF5210DD-FA40-44B2-968C-954E56CF2C34}" sibTransId="{D687FBD8-4F7C-445F-B002-D37FCE7D3A34}"/>
    <dgm:cxn modelId="{D2CA773B-E77C-442F-8595-32FDA8963831}" type="presOf" srcId="{CAFD7B96-6256-4747-BCD7-2DB67B51A07D}" destId="{1AF12E46-0212-46F8-8FDC-703AA2411741}" srcOrd="1" destOrd="0" presId="urn:microsoft.com/office/officeart/2005/8/layout/hierarchy5"/>
    <dgm:cxn modelId="{4049E144-4F94-4524-871C-CC1B81DAFCAF}" type="presOf" srcId="{BE181526-122E-4421-ABED-C50777E24D1C}" destId="{C08B8884-B14A-425F-BEE0-CAC7B06377FA}" srcOrd="0" destOrd="0" presId="urn:microsoft.com/office/officeart/2005/8/layout/hierarchy5"/>
    <dgm:cxn modelId="{F33BA5E2-676E-43ED-8E63-90ED2D401DEC}" type="presOf" srcId="{E7D5DEED-3E87-4300-B875-15D9EB2F4211}" destId="{90E08973-BB52-4334-9A32-B21E45DCA309}" srcOrd="0" destOrd="0" presId="urn:microsoft.com/office/officeart/2005/8/layout/hierarchy5"/>
    <dgm:cxn modelId="{5F3640F6-ECE5-4B1E-892F-4ADF618EFAA5}" type="presOf" srcId="{19A00ECC-7296-454D-9019-8FDAE081CE74}" destId="{291D1DD0-00BB-4A20-92BF-05B734BE80A6}" srcOrd="0" destOrd="0" presId="urn:microsoft.com/office/officeart/2005/8/layout/hierarchy5"/>
    <dgm:cxn modelId="{D4461BD8-C3C5-455D-B965-FAF8790B34C4}" type="presOf" srcId="{1CB16544-2625-4522-95D9-A0D803CA43C9}" destId="{DD9AED9A-3D33-4EB1-8CB2-2A7E82AC565B}" srcOrd="0" destOrd="0" presId="urn:microsoft.com/office/officeart/2005/8/layout/hierarchy5"/>
    <dgm:cxn modelId="{B8265256-8E38-48ED-B474-B4745952321F}" type="presOf" srcId="{BD8E9716-52A0-46CB-A92D-72F1CF6FECC9}" destId="{B3C85037-69A2-4BD3-AC5C-902EE15AB721}" srcOrd="0" destOrd="0" presId="urn:microsoft.com/office/officeart/2005/8/layout/hierarchy5"/>
    <dgm:cxn modelId="{467FEBC3-EF64-4810-87E4-FB4AC68C52D6}" type="presParOf" srcId="{76BE04FB-0EE0-4BE5-AB16-70B0088123A7}" destId="{AD68C1FC-7817-41E9-8B58-6D4722AAF4DD}" srcOrd="0" destOrd="0" presId="urn:microsoft.com/office/officeart/2005/8/layout/hierarchy5"/>
    <dgm:cxn modelId="{3197C033-146F-48D7-B026-63EE224CFCBA}" type="presParOf" srcId="{AD68C1FC-7817-41E9-8B58-6D4722AAF4DD}" destId="{E5120146-EF17-4CF4-A268-725703B870DC}" srcOrd="0" destOrd="0" presId="urn:microsoft.com/office/officeart/2005/8/layout/hierarchy5"/>
    <dgm:cxn modelId="{A3CBAA61-EA4E-4CBF-937F-812B401CDFF0}" type="presParOf" srcId="{E5120146-EF17-4CF4-A268-725703B870DC}" destId="{A1016B68-325A-4387-B9E5-CEA7B89DA6A0}" srcOrd="0" destOrd="0" presId="urn:microsoft.com/office/officeart/2005/8/layout/hierarchy5"/>
    <dgm:cxn modelId="{99232AED-FC25-4BEE-84E6-DEB6624E7642}" type="presParOf" srcId="{A1016B68-325A-4387-B9E5-CEA7B89DA6A0}" destId="{243838C0-CF7F-41AB-A96C-145CC7D949E7}" srcOrd="0" destOrd="0" presId="urn:microsoft.com/office/officeart/2005/8/layout/hierarchy5"/>
    <dgm:cxn modelId="{298AA1D0-526E-4977-979A-2E5E01259BBB}" type="presParOf" srcId="{A1016B68-325A-4387-B9E5-CEA7B89DA6A0}" destId="{C3E0A97C-32FC-4BE3-8659-8D937331819A}" srcOrd="1" destOrd="0" presId="urn:microsoft.com/office/officeart/2005/8/layout/hierarchy5"/>
    <dgm:cxn modelId="{8DAB5464-D309-4720-BF1C-28F2F2834ABA}" type="presParOf" srcId="{C3E0A97C-32FC-4BE3-8659-8D937331819A}" destId="{268DC06B-96BE-46FB-AF5B-7847D84A1706}" srcOrd="0" destOrd="0" presId="urn:microsoft.com/office/officeart/2005/8/layout/hierarchy5"/>
    <dgm:cxn modelId="{FB8EBACF-47A5-452A-AA60-0554BE15C3F4}" type="presParOf" srcId="{268DC06B-96BE-46FB-AF5B-7847D84A1706}" destId="{E655A055-9301-4173-8CD0-03AFE0107BC0}" srcOrd="0" destOrd="0" presId="urn:microsoft.com/office/officeart/2005/8/layout/hierarchy5"/>
    <dgm:cxn modelId="{E63A2422-17D8-43A8-9B38-AC9F3F17E127}" type="presParOf" srcId="{C3E0A97C-32FC-4BE3-8659-8D937331819A}" destId="{671838BA-AB87-41A7-85F8-C66179F749A2}" srcOrd="1" destOrd="0" presId="urn:microsoft.com/office/officeart/2005/8/layout/hierarchy5"/>
    <dgm:cxn modelId="{23344F24-C4DE-4CAA-9D1C-C8A0E570B6FD}" type="presParOf" srcId="{671838BA-AB87-41A7-85F8-C66179F749A2}" destId="{291D1DD0-00BB-4A20-92BF-05B734BE80A6}" srcOrd="0" destOrd="0" presId="urn:microsoft.com/office/officeart/2005/8/layout/hierarchy5"/>
    <dgm:cxn modelId="{E647A14F-9067-4B93-BB8F-62D8DAC75F7B}" type="presParOf" srcId="{671838BA-AB87-41A7-85F8-C66179F749A2}" destId="{AFE6962E-BF78-4722-8787-A78B38F78B11}" srcOrd="1" destOrd="0" presId="urn:microsoft.com/office/officeart/2005/8/layout/hierarchy5"/>
    <dgm:cxn modelId="{4FA18ECB-B2A3-4782-AEBC-E19CC514597A}" type="presParOf" srcId="{AFE6962E-BF78-4722-8787-A78B38F78B11}" destId="{4C8ECEE0-04BF-4273-B041-76681F3635D8}" srcOrd="0" destOrd="0" presId="urn:microsoft.com/office/officeart/2005/8/layout/hierarchy5"/>
    <dgm:cxn modelId="{9E7DB31A-B54B-4161-9FAA-7A580683DB26}" type="presParOf" srcId="{4C8ECEE0-04BF-4273-B041-76681F3635D8}" destId="{1AF12E46-0212-46F8-8FDC-703AA2411741}" srcOrd="0" destOrd="0" presId="urn:microsoft.com/office/officeart/2005/8/layout/hierarchy5"/>
    <dgm:cxn modelId="{1FEF23BC-E19B-4210-9D25-8CA0C2929E57}" type="presParOf" srcId="{AFE6962E-BF78-4722-8787-A78B38F78B11}" destId="{7CCB5F63-187C-4A31-9B4A-F92C458C96D5}" srcOrd="1" destOrd="0" presId="urn:microsoft.com/office/officeart/2005/8/layout/hierarchy5"/>
    <dgm:cxn modelId="{F8C8B457-0085-405B-B2D0-433F5104C494}" type="presParOf" srcId="{7CCB5F63-187C-4A31-9B4A-F92C458C96D5}" destId="{0553C387-401B-4E49-A960-3660F724E6C2}" srcOrd="0" destOrd="0" presId="urn:microsoft.com/office/officeart/2005/8/layout/hierarchy5"/>
    <dgm:cxn modelId="{5A52F1CE-307D-48CA-9839-03AE5DD49562}" type="presParOf" srcId="{7CCB5F63-187C-4A31-9B4A-F92C458C96D5}" destId="{D55147E7-2F17-4375-B931-25123D66800B}" srcOrd="1" destOrd="0" presId="urn:microsoft.com/office/officeart/2005/8/layout/hierarchy5"/>
    <dgm:cxn modelId="{2916F9E2-1285-4E5F-B150-2FA74CDCF8A0}" type="presParOf" srcId="{AFE6962E-BF78-4722-8787-A78B38F78B11}" destId="{4E1B4525-47C2-443F-AB65-ABEEE3AF4733}" srcOrd="2" destOrd="0" presId="urn:microsoft.com/office/officeart/2005/8/layout/hierarchy5"/>
    <dgm:cxn modelId="{4560D5CC-D26D-420F-A0C9-8A2F0D12F1AD}" type="presParOf" srcId="{4E1B4525-47C2-443F-AB65-ABEEE3AF4733}" destId="{BB888B7C-E046-4CAD-B7A6-514FDECFCA16}" srcOrd="0" destOrd="0" presId="urn:microsoft.com/office/officeart/2005/8/layout/hierarchy5"/>
    <dgm:cxn modelId="{6ECA92DE-94A9-4A95-8B1A-2DE13066E08A}" type="presParOf" srcId="{AFE6962E-BF78-4722-8787-A78B38F78B11}" destId="{B9E4A969-46BA-4258-8CD8-6E930E95EE59}" srcOrd="3" destOrd="0" presId="urn:microsoft.com/office/officeart/2005/8/layout/hierarchy5"/>
    <dgm:cxn modelId="{52857A46-7CC4-4127-90DB-B81972E6F5E5}" type="presParOf" srcId="{B9E4A969-46BA-4258-8CD8-6E930E95EE59}" destId="{FE56C6C3-1505-477D-8B45-22B8E589BB6F}" srcOrd="0" destOrd="0" presId="urn:microsoft.com/office/officeart/2005/8/layout/hierarchy5"/>
    <dgm:cxn modelId="{A60C458E-64F2-4180-B841-465A503099F9}" type="presParOf" srcId="{B9E4A969-46BA-4258-8CD8-6E930E95EE59}" destId="{01B9A58F-39B3-4E1D-9D0D-BED296418371}" srcOrd="1" destOrd="0" presId="urn:microsoft.com/office/officeart/2005/8/layout/hierarchy5"/>
    <dgm:cxn modelId="{45B636A6-F678-4991-98F8-6B386235DBAF}" type="presParOf" srcId="{AFE6962E-BF78-4722-8787-A78B38F78B11}" destId="{90E08973-BB52-4334-9A32-B21E45DCA309}" srcOrd="4" destOrd="0" presId="urn:microsoft.com/office/officeart/2005/8/layout/hierarchy5"/>
    <dgm:cxn modelId="{5F789C9D-7685-42CB-A7B2-A16C89D8FEFA}" type="presParOf" srcId="{90E08973-BB52-4334-9A32-B21E45DCA309}" destId="{0C507929-FF97-4E5C-B66D-54CD43F9EA68}" srcOrd="0" destOrd="0" presId="urn:microsoft.com/office/officeart/2005/8/layout/hierarchy5"/>
    <dgm:cxn modelId="{582572DE-4007-49E5-ADDE-654FA7BAF1C5}" type="presParOf" srcId="{AFE6962E-BF78-4722-8787-A78B38F78B11}" destId="{D20FBB53-202A-495A-A82F-54320C0487DD}" srcOrd="5" destOrd="0" presId="urn:microsoft.com/office/officeart/2005/8/layout/hierarchy5"/>
    <dgm:cxn modelId="{0EDCC8E2-5A8F-4D18-B5D7-64322C06BBC6}" type="presParOf" srcId="{D20FBB53-202A-495A-A82F-54320C0487DD}" destId="{B2DE35E9-80D1-449B-A0E3-302033C2CDFB}" srcOrd="0" destOrd="0" presId="urn:microsoft.com/office/officeart/2005/8/layout/hierarchy5"/>
    <dgm:cxn modelId="{AEB4D89E-0E83-4815-8FE0-D5A27CD1FE67}" type="presParOf" srcId="{D20FBB53-202A-495A-A82F-54320C0487DD}" destId="{7D8FAFE9-FD2A-4170-BFAA-A3C57C5772C5}" srcOrd="1" destOrd="0" presId="urn:microsoft.com/office/officeart/2005/8/layout/hierarchy5"/>
    <dgm:cxn modelId="{CD4B4CC2-7F52-499D-9644-ABE559D69EB9}" type="presParOf" srcId="{C3E0A97C-32FC-4BE3-8659-8D937331819A}" destId="{525D3207-AD8A-4328-AF2E-05F40F2FDD3C}" srcOrd="2" destOrd="0" presId="urn:microsoft.com/office/officeart/2005/8/layout/hierarchy5"/>
    <dgm:cxn modelId="{0F10E67A-7831-43E0-8445-910FE63F8D38}" type="presParOf" srcId="{525D3207-AD8A-4328-AF2E-05F40F2FDD3C}" destId="{7AE71DCB-96DA-4C6C-A105-A2FC92C52D8A}" srcOrd="0" destOrd="0" presId="urn:microsoft.com/office/officeart/2005/8/layout/hierarchy5"/>
    <dgm:cxn modelId="{41D04250-AA0F-4D8C-9D5C-916884E78880}" type="presParOf" srcId="{C3E0A97C-32FC-4BE3-8659-8D937331819A}" destId="{9A0E3A98-10F5-4576-B118-5BC11F4DF7C3}" srcOrd="3" destOrd="0" presId="urn:microsoft.com/office/officeart/2005/8/layout/hierarchy5"/>
    <dgm:cxn modelId="{7AFC6419-FAED-4344-B261-3C9E2AE17CDA}" type="presParOf" srcId="{9A0E3A98-10F5-4576-B118-5BC11F4DF7C3}" destId="{DB0C1E51-841D-42A0-A3AB-91ADB57E7ECF}" srcOrd="0" destOrd="0" presId="urn:microsoft.com/office/officeart/2005/8/layout/hierarchy5"/>
    <dgm:cxn modelId="{3C8C8C89-D2A1-44CC-B5C6-9FA8D457EE19}" type="presParOf" srcId="{9A0E3A98-10F5-4576-B118-5BC11F4DF7C3}" destId="{9D14D985-0049-46CF-BCF4-CDB106483859}" srcOrd="1" destOrd="0" presId="urn:microsoft.com/office/officeart/2005/8/layout/hierarchy5"/>
    <dgm:cxn modelId="{8F2B2722-B048-482D-BF58-A14BCCE0C164}" type="presParOf" srcId="{9D14D985-0049-46CF-BCF4-CDB106483859}" destId="{3962ED1A-EC13-4864-A4E8-98AFFB5A1021}" srcOrd="0" destOrd="0" presId="urn:microsoft.com/office/officeart/2005/8/layout/hierarchy5"/>
    <dgm:cxn modelId="{5BCBF328-91EC-409D-8F5A-6EFFA590EA13}" type="presParOf" srcId="{3962ED1A-EC13-4864-A4E8-98AFFB5A1021}" destId="{1F1EC195-7F0F-45AD-8DB9-AB2E3E4D5E9C}" srcOrd="0" destOrd="0" presId="urn:microsoft.com/office/officeart/2005/8/layout/hierarchy5"/>
    <dgm:cxn modelId="{147C32D6-A7F8-471A-9AEE-5FAD5CBA2005}" type="presParOf" srcId="{9D14D985-0049-46CF-BCF4-CDB106483859}" destId="{22AF2875-7A0A-4BC6-8907-2BF7D5E477B7}" srcOrd="1" destOrd="0" presId="urn:microsoft.com/office/officeart/2005/8/layout/hierarchy5"/>
    <dgm:cxn modelId="{E2FA3F82-6FF2-48B3-86BC-BC52555965C3}" type="presParOf" srcId="{22AF2875-7A0A-4BC6-8907-2BF7D5E477B7}" destId="{A0F9A2D6-10D1-4B48-9F1A-FB36027A5346}" srcOrd="0" destOrd="0" presId="urn:microsoft.com/office/officeart/2005/8/layout/hierarchy5"/>
    <dgm:cxn modelId="{E5174B94-5A38-4CBE-9F41-BED8919524C9}" type="presParOf" srcId="{22AF2875-7A0A-4BC6-8907-2BF7D5E477B7}" destId="{C32B395C-8D36-49A9-886E-1B9F036D02CD}" srcOrd="1" destOrd="0" presId="urn:microsoft.com/office/officeart/2005/8/layout/hierarchy5"/>
    <dgm:cxn modelId="{8A42B6ED-EEB2-49A7-9934-2CBE0132C765}" type="presParOf" srcId="{9D14D985-0049-46CF-BCF4-CDB106483859}" destId="{95ED811B-355C-4D64-824F-CA3B4AE9ECFE}" srcOrd="2" destOrd="0" presId="urn:microsoft.com/office/officeart/2005/8/layout/hierarchy5"/>
    <dgm:cxn modelId="{B7404813-31BA-4B2B-9704-AD43A560A36F}" type="presParOf" srcId="{95ED811B-355C-4D64-824F-CA3B4AE9ECFE}" destId="{3B0455A0-477D-45DB-9E0A-0C52917B8A1B}" srcOrd="0" destOrd="0" presId="urn:microsoft.com/office/officeart/2005/8/layout/hierarchy5"/>
    <dgm:cxn modelId="{60AECE16-7E6D-4066-9D83-9E52F2E84EC9}" type="presParOf" srcId="{9D14D985-0049-46CF-BCF4-CDB106483859}" destId="{D938089B-1A5B-4D66-B063-0B3FE24B0325}" srcOrd="3" destOrd="0" presId="urn:microsoft.com/office/officeart/2005/8/layout/hierarchy5"/>
    <dgm:cxn modelId="{DE4CB552-65F9-48C0-9655-1EEBAB881573}" type="presParOf" srcId="{D938089B-1A5B-4D66-B063-0B3FE24B0325}" destId="{22C3021A-B754-440F-BB58-8E14B4699A8A}" srcOrd="0" destOrd="0" presId="urn:microsoft.com/office/officeart/2005/8/layout/hierarchy5"/>
    <dgm:cxn modelId="{73DEDB15-4E42-4A54-A1C3-7BB2C0F9815A}" type="presParOf" srcId="{D938089B-1A5B-4D66-B063-0B3FE24B0325}" destId="{7190B8AD-5031-46BA-9529-F3AEC089D6DC}" srcOrd="1" destOrd="0" presId="urn:microsoft.com/office/officeart/2005/8/layout/hierarchy5"/>
    <dgm:cxn modelId="{94DCAA66-C044-4AD0-95BE-5D8E505E0984}" type="presParOf" srcId="{9D14D985-0049-46CF-BCF4-CDB106483859}" destId="{33799ABE-9E12-4CBA-8A32-B742C71C9054}" srcOrd="4" destOrd="0" presId="urn:microsoft.com/office/officeart/2005/8/layout/hierarchy5"/>
    <dgm:cxn modelId="{4284F170-63C5-4EE0-8825-BB83FFA35F39}" type="presParOf" srcId="{33799ABE-9E12-4CBA-8A32-B742C71C9054}" destId="{3A6BED67-BEBB-49AB-8D39-A123E2743656}" srcOrd="0" destOrd="0" presId="urn:microsoft.com/office/officeart/2005/8/layout/hierarchy5"/>
    <dgm:cxn modelId="{AA8660A4-5E0A-422B-98A7-35DC58075B55}" type="presParOf" srcId="{9D14D985-0049-46CF-BCF4-CDB106483859}" destId="{143B3426-AC3D-4F39-976C-6CE3A0F20E07}" srcOrd="5" destOrd="0" presId="urn:microsoft.com/office/officeart/2005/8/layout/hierarchy5"/>
    <dgm:cxn modelId="{55C67F43-D20E-439E-864D-F110EF7CB3F8}" type="presParOf" srcId="{143B3426-AC3D-4F39-976C-6CE3A0F20E07}" destId="{37A02CD5-72CC-403F-BA1A-EFB5A34CEEF4}" srcOrd="0" destOrd="0" presId="urn:microsoft.com/office/officeart/2005/8/layout/hierarchy5"/>
    <dgm:cxn modelId="{05A460A1-0D1A-4E8C-9AFA-4F09DDF6A005}" type="presParOf" srcId="{143B3426-AC3D-4F39-976C-6CE3A0F20E07}" destId="{169199F4-07EE-47C6-89C4-AEC2AEB5D5E8}" srcOrd="1" destOrd="0" presId="urn:microsoft.com/office/officeart/2005/8/layout/hierarchy5"/>
    <dgm:cxn modelId="{8F992197-43B2-491D-94D6-67B11493BFDB}" type="presParOf" srcId="{C3E0A97C-32FC-4BE3-8659-8D937331819A}" destId="{9BD4D92B-BFEB-4FA4-A193-923848CAE8A9}" srcOrd="4" destOrd="0" presId="urn:microsoft.com/office/officeart/2005/8/layout/hierarchy5"/>
    <dgm:cxn modelId="{8C628828-5EB6-4C2E-B4EC-75339D193690}" type="presParOf" srcId="{9BD4D92B-BFEB-4FA4-A193-923848CAE8A9}" destId="{463DD060-2BD9-4B0E-BD34-12D21D4C227C}" srcOrd="0" destOrd="0" presId="urn:microsoft.com/office/officeart/2005/8/layout/hierarchy5"/>
    <dgm:cxn modelId="{F5470E4E-58BD-49E6-B222-5ACBFB35804E}" type="presParOf" srcId="{C3E0A97C-32FC-4BE3-8659-8D937331819A}" destId="{3DAFC7F1-877F-4A0A-BBA7-FDD2599D6654}" srcOrd="5" destOrd="0" presId="urn:microsoft.com/office/officeart/2005/8/layout/hierarchy5"/>
    <dgm:cxn modelId="{A551140E-789F-49CC-A50F-507F3FC07A6A}" type="presParOf" srcId="{3DAFC7F1-877F-4A0A-BBA7-FDD2599D6654}" destId="{A920E722-D040-4723-8181-34C1E8BE942A}" srcOrd="0" destOrd="0" presId="urn:microsoft.com/office/officeart/2005/8/layout/hierarchy5"/>
    <dgm:cxn modelId="{4DF4F02F-85CE-4B51-805A-0020A217EAD0}" type="presParOf" srcId="{3DAFC7F1-877F-4A0A-BBA7-FDD2599D6654}" destId="{44655802-C5CB-4AEE-9DFD-EE194F30B400}" srcOrd="1" destOrd="0" presId="urn:microsoft.com/office/officeart/2005/8/layout/hierarchy5"/>
    <dgm:cxn modelId="{A0FA7B77-120C-46D3-9C56-0493C526B983}" type="presParOf" srcId="{44655802-C5CB-4AEE-9DFD-EE194F30B400}" destId="{8B065040-58EF-4841-876C-145626C69DCA}" srcOrd="0" destOrd="0" presId="urn:microsoft.com/office/officeart/2005/8/layout/hierarchy5"/>
    <dgm:cxn modelId="{F727DFCE-B7D7-45BF-979B-9D8E07A28474}" type="presParOf" srcId="{8B065040-58EF-4841-876C-145626C69DCA}" destId="{01FE217F-AD8E-4151-ABFF-7A182B086B68}" srcOrd="0" destOrd="0" presId="urn:microsoft.com/office/officeart/2005/8/layout/hierarchy5"/>
    <dgm:cxn modelId="{289C66F9-3FAA-43C4-98A0-13FE547DD915}" type="presParOf" srcId="{44655802-C5CB-4AEE-9DFD-EE194F30B400}" destId="{FFCF10A2-6639-4F0E-85CE-1036AC1E06E3}" srcOrd="1" destOrd="0" presId="urn:microsoft.com/office/officeart/2005/8/layout/hierarchy5"/>
    <dgm:cxn modelId="{84732B0A-C6F6-4D92-8F6B-5BCD865C9504}" type="presParOf" srcId="{FFCF10A2-6639-4F0E-85CE-1036AC1E06E3}" destId="{B3C85037-69A2-4BD3-AC5C-902EE15AB721}" srcOrd="0" destOrd="0" presId="urn:microsoft.com/office/officeart/2005/8/layout/hierarchy5"/>
    <dgm:cxn modelId="{5AC142F9-CCD5-4981-ADE9-AE2CC0F0E197}" type="presParOf" srcId="{FFCF10A2-6639-4F0E-85CE-1036AC1E06E3}" destId="{ACDACD0A-FDCA-46A9-A36C-DB1C841CA14F}" srcOrd="1" destOrd="0" presId="urn:microsoft.com/office/officeart/2005/8/layout/hierarchy5"/>
    <dgm:cxn modelId="{C136917F-0FF2-4C0A-83B4-A9024DA274AB}" type="presParOf" srcId="{44655802-C5CB-4AEE-9DFD-EE194F30B400}" destId="{6BC2557A-DF1A-45BC-A8CA-1BA08CD881C7}" srcOrd="2" destOrd="0" presId="urn:microsoft.com/office/officeart/2005/8/layout/hierarchy5"/>
    <dgm:cxn modelId="{3929F6E9-750D-43D2-9C68-1ED63DC79C9A}" type="presParOf" srcId="{6BC2557A-DF1A-45BC-A8CA-1BA08CD881C7}" destId="{DE8D6E73-A621-4C93-8E4B-916C8606B46B}" srcOrd="0" destOrd="0" presId="urn:microsoft.com/office/officeart/2005/8/layout/hierarchy5"/>
    <dgm:cxn modelId="{341F65B0-6538-437F-A73D-FAFEBE6307B7}" type="presParOf" srcId="{44655802-C5CB-4AEE-9DFD-EE194F30B400}" destId="{AE9B2B65-22A4-4DE8-8516-A74ADA178DD4}" srcOrd="3" destOrd="0" presId="urn:microsoft.com/office/officeart/2005/8/layout/hierarchy5"/>
    <dgm:cxn modelId="{F70085EA-811A-46D0-A1AE-BCAA4103E7C3}" type="presParOf" srcId="{AE9B2B65-22A4-4DE8-8516-A74ADA178DD4}" destId="{713CD6C1-F46D-419F-83A7-5BEF483E7FB8}" srcOrd="0" destOrd="0" presId="urn:microsoft.com/office/officeart/2005/8/layout/hierarchy5"/>
    <dgm:cxn modelId="{04D7BF09-ACC5-46E6-968F-E261BD03A204}" type="presParOf" srcId="{AE9B2B65-22A4-4DE8-8516-A74ADA178DD4}" destId="{FFC4E5E9-C87E-457B-8F23-87FE3B8F765A}" srcOrd="1" destOrd="0" presId="urn:microsoft.com/office/officeart/2005/8/layout/hierarchy5"/>
    <dgm:cxn modelId="{2AC33D51-BF1C-4B26-8F7C-BFBA58E0B10F}" type="presParOf" srcId="{44655802-C5CB-4AEE-9DFD-EE194F30B400}" destId="{DD9AED9A-3D33-4EB1-8CB2-2A7E82AC565B}" srcOrd="4" destOrd="0" presId="urn:microsoft.com/office/officeart/2005/8/layout/hierarchy5"/>
    <dgm:cxn modelId="{2F77469A-CDB0-4481-94C3-F9FA8D3F0182}" type="presParOf" srcId="{DD9AED9A-3D33-4EB1-8CB2-2A7E82AC565B}" destId="{ABF0A1F9-3B61-4DC0-ADBB-D29DD8393956}" srcOrd="0" destOrd="0" presId="urn:microsoft.com/office/officeart/2005/8/layout/hierarchy5"/>
    <dgm:cxn modelId="{BBBA53C8-6965-4CB9-BD4C-EA99AC28600A}" type="presParOf" srcId="{44655802-C5CB-4AEE-9DFD-EE194F30B400}" destId="{A7AB8BE5-3714-4ECD-9614-7209E3FD90BA}" srcOrd="5" destOrd="0" presId="urn:microsoft.com/office/officeart/2005/8/layout/hierarchy5"/>
    <dgm:cxn modelId="{5BBEB016-4329-447E-B248-633B49C4ED5C}" type="presParOf" srcId="{A7AB8BE5-3714-4ECD-9614-7209E3FD90BA}" destId="{C08B8884-B14A-425F-BEE0-CAC7B06377FA}" srcOrd="0" destOrd="0" presId="urn:microsoft.com/office/officeart/2005/8/layout/hierarchy5"/>
    <dgm:cxn modelId="{AD407A5E-502C-4CBC-937A-55A5B52F878F}" type="presParOf" srcId="{A7AB8BE5-3714-4ECD-9614-7209E3FD90BA}" destId="{6D79B5BE-E39C-4D60-AC6B-51FFEAFC5A3F}" srcOrd="1" destOrd="0" presId="urn:microsoft.com/office/officeart/2005/8/layout/hierarchy5"/>
    <dgm:cxn modelId="{9AC4C930-1CCA-4B01-8A94-5501A12AEBC2}" type="presParOf" srcId="{76BE04FB-0EE0-4BE5-AB16-70B0088123A7}" destId="{1123ED5B-D4D1-4C1E-87A6-EC4D0F75DFF7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B0AB2D-E056-4E7D-9E5B-8C24769C5061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CDD7805C-B8B3-41E0-81B5-E9E377EBACFD}">
      <dgm:prSet phldrT="[Testo]"/>
      <dgm:spPr/>
      <dgm:t>
        <a:bodyPr/>
        <a:lstStyle/>
        <a:p>
          <a:r>
            <a:rPr lang="it-IT" dirty="0"/>
            <a:t>Realtà come dato complesso</a:t>
          </a:r>
        </a:p>
      </dgm:t>
    </dgm:pt>
    <dgm:pt modelId="{F546448A-9335-4709-8797-E19777ACC983}" type="parTrans" cxnId="{BEFC5F2A-3E81-4764-A347-EED81C09E6A4}">
      <dgm:prSet/>
      <dgm:spPr/>
      <dgm:t>
        <a:bodyPr/>
        <a:lstStyle/>
        <a:p>
          <a:endParaRPr lang="it-IT"/>
        </a:p>
      </dgm:t>
    </dgm:pt>
    <dgm:pt modelId="{309D9668-7C41-46E8-9F84-22F6DBA3F63D}" type="sibTrans" cxnId="{BEFC5F2A-3E81-4764-A347-EED81C09E6A4}">
      <dgm:prSet/>
      <dgm:spPr/>
      <dgm:t>
        <a:bodyPr/>
        <a:lstStyle/>
        <a:p>
          <a:endParaRPr lang="it-IT"/>
        </a:p>
      </dgm:t>
    </dgm:pt>
    <dgm:pt modelId="{07CB6802-330B-4667-BF0E-F4A205784271}">
      <dgm:prSet phldrT="[Testo]"/>
      <dgm:spPr/>
      <dgm:t>
        <a:bodyPr/>
        <a:lstStyle/>
        <a:p>
          <a:r>
            <a:rPr lang="it-IT" dirty="0"/>
            <a:t>Punti di vista ed obiettivi differenti</a:t>
          </a:r>
        </a:p>
      </dgm:t>
    </dgm:pt>
    <dgm:pt modelId="{AB3969AF-7726-4E4C-8F14-BC43D48BF48D}" type="parTrans" cxnId="{9737708D-D499-4569-9C6B-13DADBF73799}">
      <dgm:prSet/>
      <dgm:spPr/>
      <dgm:t>
        <a:bodyPr/>
        <a:lstStyle/>
        <a:p>
          <a:endParaRPr lang="it-IT"/>
        </a:p>
      </dgm:t>
    </dgm:pt>
    <dgm:pt modelId="{9E25B955-50E7-47B3-BF85-DC53BBB81F31}" type="sibTrans" cxnId="{9737708D-D499-4569-9C6B-13DADBF73799}">
      <dgm:prSet/>
      <dgm:spPr/>
      <dgm:t>
        <a:bodyPr/>
        <a:lstStyle/>
        <a:p>
          <a:endParaRPr lang="it-IT"/>
        </a:p>
      </dgm:t>
    </dgm:pt>
    <dgm:pt modelId="{81F6FC6F-6370-4B32-AB09-08A2BFA3CD87}">
      <dgm:prSet phldrT="[Testo]"/>
      <dgm:spPr/>
      <dgm:t>
        <a:bodyPr/>
        <a:lstStyle/>
        <a:p>
          <a:r>
            <a:rPr lang="it-IT" dirty="0"/>
            <a:t>Insufficienza risorse</a:t>
          </a:r>
        </a:p>
      </dgm:t>
    </dgm:pt>
    <dgm:pt modelId="{CF29D102-03D6-40D6-B7FC-C4024E9E50DD}" type="parTrans" cxnId="{CF908676-DCAE-4E28-B5E9-53BE63D9ABF8}">
      <dgm:prSet/>
      <dgm:spPr/>
      <dgm:t>
        <a:bodyPr/>
        <a:lstStyle/>
        <a:p>
          <a:endParaRPr lang="it-IT"/>
        </a:p>
      </dgm:t>
    </dgm:pt>
    <dgm:pt modelId="{3A37A453-A1A5-4B26-B969-BB94123AA908}" type="sibTrans" cxnId="{CF908676-DCAE-4E28-B5E9-53BE63D9ABF8}">
      <dgm:prSet/>
      <dgm:spPr/>
      <dgm:t>
        <a:bodyPr/>
        <a:lstStyle/>
        <a:p>
          <a:endParaRPr lang="it-IT"/>
        </a:p>
      </dgm:t>
    </dgm:pt>
    <dgm:pt modelId="{330A89EA-0A9C-4B43-8C98-9434BFCF8295}" type="pres">
      <dgm:prSet presAssocID="{86B0AB2D-E056-4E7D-9E5B-8C24769C50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9AD3431-38AC-47EE-9F74-DD8A0DD8A7CE}" type="pres">
      <dgm:prSet presAssocID="{CDD7805C-B8B3-41E0-81B5-E9E377EBACF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E15125-7FDA-4EBB-8B4F-78E6DC9E987D}" type="pres">
      <dgm:prSet presAssocID="{CDD7805C-B8B3-41E0-81B5-E9E377EBACFD}" presName="gear1srcNode" presStyleLbl="node1" presStyleIdx="0" presStyleCnt="3"/>
      <dgm:spPr/>
      <dgm:t>
        <a:bodyPr/>
        <a:lstStyle/>
        <a:p>
          <a:endParaRPr lang="it-IT"/>
        </a:p>
      </dgm:t>
    </dgm:pt>
    <dgm:pt modelId="{619AFDDA-4251-4882-8158-E17346C2D7A6}" type="pres">
      <dgm:prSet presAssocID="{CDD7805C-B8B3-41E0-81B5-E9E377EBACFD}" presName="gear1dstNode" presStyleLbl="node1" presStyleIdx="0" presStyleCnt="3"/>
      <dgm:spPr/>
      <dgm:t>
        <a:bodyPr/>
        <a:lstStyle/>
        <a:p>
          <a:endParaRPr lang="it-IT"/>
        </a:p>
      </dgm:t>
    </dgm:pt>
    <dgm:pt modelId="{2FAA7793-CFD6-451D-BA4C-B5A793CB4423}" type="pres">
      <dgm:prSet presAssocID="{07CB6802-330B-4667-BF0E-F4A20578427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3E58F9-0AF0-4CE3-AB63-D828993A90F9}" type="pres">
      <dgm:prSet presAssocID="{07CB6802-330B-4667-BF0E-F4A205784271}" presName="gear2srcNode" presStyleLbl="node1" presStyleIdx="1" presStyleCnt="3"/>
      <dgm:spPr/>
      <dgm:t>
        <a:bodyPr/>
        <a:lstStyle/>
        <a:p>
          <a:endParaRPr lang="it-IT"/>
        </a:p>
      </dgm:t>
    </dgm:pt>
    <dgm:pt modelId="{869BCEF8-9B4D-4A59-8ECA-5BBFD283AAB8}" type="pres">
      <dgm:prSet presAssocID="{07CB6802-330B-4667-BF0E-F4A205784271}" presName="gear2dstNode" presStyleLbl="node1" presStyleIdx="1" presStyleCnt="3"/>
      <dgm:spPr/>
      <dgm:t>
        <a:bodyPr/>
        <a:lstStyle/>
        <a:p>
          <a:endParaRPr lang="it-IT"/>
        </a:p>
      </dgm:t>
    </dgm:pt>
    <dgm:pt modelId="{EFB92AD8-3046-49A8-ADF7-4C2410E39103}" type="pres">
      <dgm:prSet presAssocID="{81F6FC6F-6370-4B32-AB09-08A2BFA3CD87}" presName="gear3" presStyleLbl="node1" presStyleIdx="2" presStyleCnt="3"/>
      <dgm:spPr/>
      <dgm:t>
        <a:bodyPr/>
        <a:lstStyle/>
        <a:p>
          <a:endParaRPr lang="it-IT"/>
        </a:p>
      </dgm:t>
    </dgm:pt>
    <dgm:pt modelId="{BDD22165-F6D3-4FDE-AF7C-0CB5ACED319C}" type="pres">
      <dgm:prSet presAssocID="{81F6FC6F-6370-4B32-AB09-08A2BFA3CD8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F6F061D-5A06-410E-AA85-10294047EAB0}" type="pres">
      <dgm:prSet presAssocID="{81F6FC6F-6370-4B32-AB09-08A2BFA3CD87}" presName="gear3srcNode" presStyleLbl="node1" presStyleIdx="2" presStyleCnt="3"/>
      <dgm:spPr/>
      <dgm:t>
        <a:bodyPr/>
        <a:lstStyle/>
        <a:p>
          <a:endParaRPr lang="it-IT"/>
        </a:p>
      </dgm:t>
    </dgm:pt>
    <dgm:pt modelId="{85CAF6A1-92B5-4585-98DE-90393B0D500B}" type="pres">
      <dgm:prSet presAssocID="{81F6FC6F-6370-4B32-AB09-08A2BFA3CD87}" presName="gear3dstNode" presStyleLbl="node1" presStyleIdx="2" presStyleCnt="3"/>
      <dgm:spPr/>
      <dgm:t>
        <a:bodyPr/>
        <a:lstStyle/>
        <a:p>
          <a:endParaRPr lang="it-IT"/>
        </a:p>
      </dgm:t>
    </dgm:pt>
    <dgm:pt modelId="{FFA1A0ED-5F73-4881-AB3E-7EA1FDAC82A4}" type="pres">
      <dgm:prSet presAssocID="{309D9668-7C41-46E8-9F84-22F6DBA3F63D}" presName="connector1" presStyleLbl="sibTrans2D1" presStyleIdx="0" presStyleCnt="3"/>
      <dgm:spPr/>
      <dgm:t>
        <a:bodyPr/>
        <a:lstStyle/>
        <a:p>
          <a:endParaRPr lang="it-IT"/>
        </a:p>
      </dgm:t>
    </dgm:pt>
    <dgm:pt modelId="{00EDDB54-E974-4148-A7A0-CECFEC53677C}" type="pres">
      <dgm:prSet presAssocID="{9E25B955-50E7-47B3-BF85-DC53BBB81F31}" presName="connector2" presStyleLbl="sibTrans2D1" presStyleIdx="1" presStyleCnt="3"/>
      <dgm:spPr/>
      <dgm:t>
        <a:bodyPr/>
        <a:lstStyle/>
        <a:p>
          <a:endParaRPr lang="it-IT"/>
        </a:p>
      </dgm:t>
    </dgm:pt>
    <dgm:pt modelId="{FBB08EB4-D4E1-4754-B212-9C5096E4E8D7}" type="pres">
      <dgm:prSet presAssocID="{3A37A453-A1A5-4B26-B969-BB94123AA908}" presName="connector3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FD2518A3-4FF6-42DA-95E4-98F8D702823E}" type="presOf" srcId="{CDD7805C-B8B3-41E0-81B5-E9E377EBACFD}" destId="{14E15125-7FDA-4EBB-8B4F-78E6DC9E987D}" srcOrd="1" destOrd="0" presId="urn:microsoft.com/office/officeart/2005/8/layout/gear1"/>
    <dgm:cxn modelId="{9737708D-D499-4569-9C6B-13DADBF73799}" srcId="{86B0AB2D-E056-4E7D-9E5B-8C24769C5061}" destId="{07CB6802-330B-4667-BF0E-F4A205784271}" srcOrd="1" destOrd="0" parTransId="{AB3969AF-7726-4E4C-8F14-BC43D48BF48D}" sibTransId="{9E25B955-50E7-47B3-BF85-DC53BBB81F31}"/>
    <dgm:cxn modelId="{0C4312FF-C10C-40C9-811A-F01E7843F9AF}" type="presOf" srcId="{86B0AB2D-E056-4E7D-9E5B-8C24769C5061}" destId="{330A89EA-0A9C-4B43-8C98-9434BFCF8295}" srcOrd="0" destOrd="0" presId="urn:microsoft.com/office/officeart/2005/8/layout/gear1"/>
    <dgm:cxn modelId="{FFA15DD4-0C8B-4BBE-9038-9230E823A885}" type="presOf" srcId="{07CB6802-330B-4667-BF0E-F4A205784271}" destId="{869BCEF8-9B4D-4A59-8ECA-5BBFD283AAB8}" srcOrd="2" destOrd="0" presId="urn:microsoft.com/office/officeart/2005/8/layout/gear1"/>
    <dgm:cxn modelId="{27DB34EB-2068-49F2-84D3-8D9103CADAE3}" type="presOf" srcId="{309D9668-7C41-46E8-9F84-22F6DBA3F63D}" destId="{FFA1A0ED-5F73-4881-AB3E-7EA1FDAC82A4}" srcOrd="0" destOrd="0" presId="urn:microsoft.com/office/officeart/2005/8/layout/gear1"/>
    <dgm:cxn modelId="{70FE5846-643C-4F47-A431-921A1D9D268B}" type="presOf" srcId="{81F6FC6F-6370-4B32-AB09-08A2BFA3CD87}" destId="{EFB92AD8-3046-49A8-ADF7-4C2410E39103}" srcOrd="0" destOrd="0" presId="urn:microsoft.com/office/officeart/2005/8/layout/gear1"/>
    <dgm:cxn modelId="{CF908676-DCAE-4E28-B5E9-53BE63D9ABF8}" srcId="{86B0AB2D-E056-4E7D-9E5B-8C24769C5061}" destId="{81F6FC6F-6370-4B32-AB09-08A2BFA3CD87}" srcOrd="2" destOrd="0" parTransId="{CF29D102-03D6-40D6-B7FC-C4024E9E50DD}" sibTransId="{3A37A453-A1A5-4B26-B969-BB94123AA908}"/>
    <dgm:cxn modelId="{9D7FEEAA-CA70-48C1-9E7D-FAD284FBB0B5}" type="presOf" srcId="{CDD7805C-B8B3-41E0-81B5-E9E377EBACFD}" destId="{19AD3431-38AC-47EE-9F74-DD8A0DD8A7CE}" srcOrd="0" destOrd="0" presId="urn:microsoft.com/office/officeart/2005/8/layout/gear1"/>
    <dgm:cxn modelId="{502551F8-DC96-40C9-9812-616DAC9CB599}" type="presOf" srcId="{07CB6802-330B-4667-BF0E-F4A205784271}" destId="{2FAA7793-CFD6-451D-BA4C-B5A793CB4423}" srcOrd="0" destOrd="0" presId="urn:microsoft.com/office/officeart/2005/8/layout/gear1"/>
    <dgm:cxn modelId="{F8EB0E16-1934-4D79-89B9-D7CF4B0F0F65}" type="presOf" srcId="{81F6FC6F-6370-4B32-AB09-08A2BFA3CD87}" destId="{BDD22165-F6D3-4FDE-AF7C-0CB5ACED319C}" srcOrd="1" destOrd="0" presId="urn:microsoft.com/office/officeart/2005/8/layout/gear1"/>
    <dgm:cxn modelId="{BEFC5F2A-3E81-4764-A347-EED81C09E6A4}" srcId="{86B0AB2D-E056-4E7D-9E5B-8C24769C5061}" destId="{CDD7805C-B8B3-41E0-81B5-E9E377EBACFD}" srcOrd="0" destOrd="0" parTransId="{F546448A-9335-4709-8797-E19777ACC983}" sibTransId="{309D9668-7C41-46E8-9F84-22F6DBA3F63D}"/>
    <dgm:cxn modelId="{1EA998C6-E644-441B-9562-D21C62047F57}" type="presOf" srcId="{07CB6802-330B-4667-BF0E-F4A205784271}" destId="{763E58F9-0AF0-4CE3-AB63-D828993A90F9}" srcOrd="1" destOrd="0" presId="urn:microsoft.com/office/officeart/2005/8/layout/gear1"/>
    <dgm:cxn modelId="{D390EA97-3090-4041-9EFD-88A74A4646DB}" type="presOf" srcId="{CDD7805C-B8B3-41E0-81B5-E9E377EBACFD}" destId="{619AFDDA-4251-4882-8158-E17346C2D7A6}" srcOrd="2" destOrd="0" presId="urn:microsoft.com/office/officeart/2005/8/layout/gear1"/>
    <dgm:cxn modelId="{B4F2D26E-F912-44D4-B559-5312C572D00C}" type="presOf" srcId="{81F6FC6F-6370-4B32-AB09-08A2BFA3CD87}" destId="{0F6F061D-5A06-410E-AA85-10294047EAB0}" srcOrd="2" destOrd="0" presId="urn:microsoft.com/office/officeart/2005/8/layout/gear1"/>
    <dgm:cxn modelId="{BD77AD2C-5731-4349-B4BC-974C1DFFE36A}" type="presOf" srcId="{9E25B955-50E7-47B3-BF85-DC53BBB81F31}" destId="{00EDDB54-E974-4148-A7A0-CECFEC53677C}" srcOrd="0" destOrd="0" presId="urn:microsoft.com/office/officeart/2005/8/layout/gear1"/>
    <dgm:cxn modelId="{F10FB170-0499-4D33-8A13-0FDE414D83E7}" type="presOf" srcId="{81F6FC6F-6370-4B32-AB09-08A2BFA3CD87}" destId="{85CAF6A1-92B5-4585-98DE-90393B0D500B}" srcOrd="3" destOrd="0" presId="urn:microsoft.com/office/officeart/2005/8/layout/gear1"/>
    <dgm:cxn modelId="{46AFD397-718C-4ED6-8C42-0751CE251A2B}" type="presOf" srcId="{3A37A453-A1A5-4B26-B969-BB94123AA908}" destId="{FBB08EB4-D4E1-4754-B212-9C5096E4E8D7}" srcOrd="0" destOrd="0" presId="urn:microsoft.com/office/officeart/2005/8/layout/gear1"/>
    <dgm:cxn modelId="{C6A9CC1E-AD1C-47E8-AD40-77860939F96F}" type="presParOf" srcId="{330A89EA-0A9C-4B43-8C98-9434BFCF8295}" destId="{19AD3431-38AC-47EE-9F74-DD8A0DD8A7CE}" srcOrd="0" destOrd="0" presId="urn:microsoft.com/office/officeart/2005/8/layout/gear1"/>
    <dgm:cxn modelId="{80C6E53D-06D4-4900-83B8-A8E2AA9AC02F}" type="presParOf" srcId="{330A89EA-0A9C-4B43-8C98-9434BFCF8295}" destId="{14E15125-7FDA-4EBB-8B4F-78E6DC9E987D}" srcOrd="1" destOrd="0" presId="urn:microsoft.com/office/officeart/2005/8/layout/gear1"/>
    <dgm:cxn modelId="{D215A583-E39D-4037-AF9D-327FDC000B54}" type="presParOf" srcId="{330A89EA-0A9C-4B43-8C98-9434BFCF8295}" destId="{619AFDDA-4251-4882-8158-E17346C2D7A6}" srcOrd="2" destOrd="0" presId="urn:microsoft.com/office/officeart/2005/8/layout/gear1"/>
    <dgm:cxn modelId="{3FEE4870-476C-419C-8CA2-B17188F47991}" type="presParOf" srcId="{330A89EA-0A9C-4B43-8C98-9434BFCF8295}" destId="{2FAA7793-CFD6-451D-BA4C-B5A793CB4423}" srcOrd="3" destOrd="0" presId="urn:microsoft.com/office/officeart/2005/8/layout/gear1"/>
    <dgm:cxn modelId="{25F13863-4C12-49F9-9D69-1F67D3B74205}" type="presParOf" srcId="{330A89EA-0A9C-4B43-8C98-9434BFCF8295}" destId="{763E58F9-0AF0-4CE3-AB63-D828993A90F9}" srcOrd="4" destOrd="0" presId="urn:microsoft.com/office/officeart/2005/8/layout/gear1"/>
    <dgm:cxn modelId="{8C4196F3-F6B4-41C7-89EF-504B9BC2406D}" type="presParOf" srcId="{330A89EA-0A9C-4B43-8C98-9434BFCF8295}" destId="{869BCEF8-9B4D-4A59-8ECA-5BBFD283AAB8}" srcOrd="5" destOrd="0" presId="urn:microsoft.com/office/officeart/2005/8/layout/gear1"/>
    <dgm:cxn modelId="{9596E68F-AA2C-4B6B-8F6B-834A39D4D9F9}" type="presParOf" srcId="{330A89EA-0A9C-4B43-8C98-9434BFCF8295}" destId="{EFB92AD8-3046-49A8-ADF7-4C2410E39103}" srcOrd="6" destOrd="0" presId="urn:microsoft.com/office/officeart/2005/8/layout/gear1"/>
    <dgm:cxn modelId="{92C82F5C-4121-4F9D-A65B-0B4916486587}" type="presParOf" srcId="{330A89EA-0A9C-4B43-8C98-9434BFCF8295}" destId="{BDD22165-F6D3-4FDE-AF7C-0CB5ACED319C}" srcOrd="7" destOrd="0" presId="urn:microsoft.com/office/officeart/2005/8/layout/gear1"/>
    <dgm:cxn modelId="{E0A6D5BB-C36D-46D8-AF0F-583DE490B290}" type="presParOf" srcId="{330A89EA-0A9C-4B43-8C98-9434BFCF8295}" destId="{0F6F061D-5A06-410E-AA85-10294047EAB0}" srcOrd="8" destOrd="0" presId="urn:microsoft.com/office/officeart/2005/8/layout/gear1"/>
    <dgm:cxn modelId="{28FA157D-369F-4A10-A60A-D7B32222EC36}" type="presParOf" srcId="{330A89EA-0A9C-4B43-8C98-9434BFCF8295}" destId="{85CAF6A1-92B5-4585-98DE-90393B0D500B}" srcOrd="9" destOrd="0" presId="urn:microsoft.com/office/officeart/2005/8/layout/gear1"/>
    <dgm:cxn modelId="{642F77D3-2931-4FFB-BC84-4F53FD2F28D9}" type="presParOf" srcId="{330A89EA-0A9C-4B43-8C98-9434BFCF8295}" destId="{FFA1A0ED-5F73-4881-AB3E-7EA1FDAC82A4}" srcOrd="10" destOrd="0" presId="urn:microsoft.com/office/officeart/2005/8/layout/gear1"/>
    <dgm:cxn modelId="{62543E58-FF68-4264-89A1-9ADA56D070B2}" type="presParOf" srcId="{330A89EA-0A9C-4B43-8C98-9434BFCF8295}" destId="{00EDDB54-E974-4148-A7A0-CECFEC53677C}" srcOrd="11" destOrd="0" presId="urn:microsoft.com/office/officeart/2005/8/layout/gear1"/>
    <dgm:cxn modelId="{A70EC4AA-9BA0-4EE3-BDD6-09FAB173A670}" type="presParOf" srcId="{330A89EA-0A9C-4B43-8C98-9434BFCF8295}" destId="{FBB08EB4-D4E1-4754-B212-9C5096E4E8D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C0EC3-FB67-4B63-BD9E-7F486F41FD74}">
      <dsp:nvSpPr>
        <dsp:cNvPr id="0" name=""/>
        <dsp:cNvSpPr/>
      </dsp:nvSpPr>
      <dsp:spPr>
        <a:xfrm rot="16200000">
          <a:off x="1763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000" kern="1200" dirty="0"/>
            <a:t>Domanda</a:t>
          </a:r>
        </a:p>
      </dsp:txBody>
      <dsp:txXfrm rot="5400000">
        <a:off x="1764" y="1727067"/>
        <a:ext cx="3241476" cy="1964531"/>
      </dsp:txXfrm>
    </dsp:sp>
    <dsp:sp modelId="{50253E87-937C-4B5E-8E07-C5CCEA2F1F00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000" kern="1200" dirty="0"/>
            <a:t>Bisogno</a:t>
          </a:r>
        </a:p>
      </dsp:txBody>
      <dsp:txXfrm rot="-5400000">
        <a:off x="4884761" y="1727068"/>
        <a:ext cx="3241476" cy="1964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5EE08-8987-4976-90FC-6FED64FE0577}">
      <dsp:nvSpPr>
        <dsp:cNvPr id="0" name=""/>
        <dsp:cNvSpPr/>
      </dsp:nvSpPr>
      <dsp:spPr>
        <a:xfrm>
          <a:off x="3263279" y="2241529"/>
          <a:ext cx="1700872" cy="166871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baseline="0" dirty="0">
            <a:solidFill>
              <a:schemeClr val="tx1">
                <a:lumMod val="95000"/>
                <a:lumOff val="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512366" y="2485906"/>
        <a:ext cx="1202698" cy="1179956"/>
      </dsp:txXfrm>
    </dsp:sp>
    <dsp:sp modelId="{B5402ADC-F7ED-460B-A9C6-D99FBECB9232}">
      <dsp:nvSpPr>
        <dsp:cNvPr id="0" name=""/>
        <dsp:cNvSpPr/>
      </dsp:nvSpPr>
      <dsp:spPr>
        <a:xfrm rot="17135560">
          <a:off x="4235709" y="2114924"/>
          <a:ext cx="280583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280583" y="2109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368987" y="2129003"/>
        <a:ext cx="14029" cy="14029"/>
      </dsp:txXfrm>
    </dsp:sp>
    <dsp:sp modelId="{6AB4DF9B-6E8F-4F75-9A5F-D146A3D56669}">
      <dsp:nvSpPr>
        <dsp:cNvPr id="0" name=""/>
        <dsp:cNvSpPr/>
      </dsp:nvSpPr>
      <dsp:spPr>
        <a:xfrm>
          <a:off x="3810213" y="331484"/>
          <a:ext cx="1663746" cy="1702103"/>
        </a:xfrm>
        <a:prstGeom prst="ellipse">
          <a:avLst/>
        </a:prstGeom>
        <a:solidFill>
          <a:schemeClr val="tx2">
            <a:lumMod val="90000"/>
            <a:lumOff val="10000"/>
          </a:schemeClr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costruito</a:t>
          </a:r>
          <a:endParaRPr lang="en-US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053863" y="580751"/>
        <a:ext cx="1176446" cy="1203569"/>
      </dsp:txXfrm>
    </dsp:sp>
    <dsp:sp modelId="{DBF8EB02-37E7-4786-91FD-3103A8E76AE5}">
      <dsp:nvSpPr>
        <dsp:cNvPr id="0" name=""/>
        <dsp:cNvSpPr/>
      </dsp:nvSpPr>
      <dsp:spPr>
        <a:xfrm rot="10604291">
          <a:off x="2931713" y="3112658"/>
          <a:ext cx="333267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333267" y="2109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3090015" y="3125420"/>
        <a:ext cx="16663" cy="16663"/>
      </dsp:txXfrm>
    </dsp:sp>
    <dsp:sp modelId="{6AD0F53D-60CF-4E05-BD9F-D7FCFF1B1164}">
      <dsp:nvSpPr>
        <dsp:cNvPr id="0" name=""/>
        <dsp:cNvSpPr/>
      </dsp:nvSpPr>
      <dsp:spPr>
        <a:xfrm>
          <a:off x="1386137" y="2410695"/>
          <a:ext cx="1547088" cy="1553104"/>
        </a:xfrm>
        <a:prstGeom prst="ellipse">
          <a:avLst/>
        </a:prstGeom>
        <a:solidFill>
          <a:schemeClr val="accent1"/>
        </a:solidFill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sociale</a:t>
          </a:r>
          <a:endParaRPr lang="en-US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1612703" y="2638142"/>
        <a:ext cx="1093956" cy="1098210"/>
      </dsp:txXfrm>
    </dsp:sp>
    <dsp:sp modelId="{E8556FC2-1959-4697-8439-0843C5593147}">
      <dsp:nvSpPr>
        <dsp:cNvPr id="0" name=""/>
        <dsp:cNvSpPr/>
      </dsp:nvSpPr>
      <dsp:spPr>
        <a:xfrm rot="1291193">
          <a:off x="4890771" y="3429263"/>
          <a:ext cx="345261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345261" y="2109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5054770" y="3441725"/>
        <a:ext cx="17263" cy="17263"/>
      </dsp:txXfrm>
    </dsp:sp>
    <dsp:sp modelId="{DCC8631D-1C5B-49D6-A399-73AAB6B9A331}">
      <dsp:nvSpPr>
        <dsp:cNvPr id="0" name=""/>
        <dsp:cNvSpPr/>
      </dsp:nvSpPr>
      <dsp:spPr>
        <a:xfrm>
          <a:off x="5174484" y="2993634"/>
          <a:ext cx="1538214" cy="1607581"/>
        </a:xfrm>
        <a:prstGeom prst="ellipse">
          <a:avLst/>
        </a:prstGeom>
        <a:solidFill>
          <a:schemeClr val="accent6">
            <a:lumMod val="75000"/>
          </a:schemeClr>
        </a:solidFill>
        <a:ln w="571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prstTxWarp prst="textNoShape">
            <a:avLst/>
          </a:prstTxWarp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Ambiente</a:t>
          </a:r>
          <a:r>
            <a:rPr lang="en-US" sz="16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 </a:t>
          </a:r>
          <a:r>
            <a:rPr lang="en-US" sz="1600" kern="1200" dirty="0" err="1">
              <a:solidFill>
                <a:schemeClr val="bg1"/>
              </a:solidFill>
              <a:latin typeface="+mn-lt"/>
              <a:ea typeface="+mn-ea"/>
              <a:cs typeface="+mn-cs"/>
            </a:rPr>
            <a:t>naturale</a:t>
          </a:r>
          <a:endParaRPr lang="en-US" sz="16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5399750" y="3229059"/>
        <a:ext cx="1087682" cy="1136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838C0-CF7F-41AB-A96C-145CC7D949E7}">
      <dsp:nvSpPr>
        <dsp:cNvPr id="0" name=""/>
        <dsp:cNvSpPr/>
      </dsp:nvSpPr>
      <dsp:spPr>
        <a:xfrm>
          <a:off x="2045625" y="2443757"/>
          <a:ext cx="1062302" cy="5311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Ambiente Urbano</a:t>
          </a:r>
        </a:p>
      </dsp:txBody>
      <dsp:txXfrm>
        <a:off x="2061182" y="2459314"/>
        <a:ext cx="1031188" cy="500037"/>
      </dsp:txXfrm>
    </dsp:sp>
    <dsp:sp modelId="{268DC06B-96BE-46FB-AF5B-7847D84A1706}">
      <dsp:nvSpPr>
        <dsp:cNvPr id="0" name=""/>
        <dsp:cNvSpPr/>
      </dsp:nvSpPr>
      <dsp:spPr>
        <a:xfrm rot="16983315">
          <a:off x="2379842" y="1784275"/>
          <a:ext cx="188109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881092" y="88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/>
        </a:p>
      </dsp:txBody>
      <dsp:txXfrm>
        <a:off x="3273361" y="1746070"/>
        <a:ext cx="94054" cy="94054"/>
      </dsp:txXfrm>
    </dsp:sp>
    <dsp:sp modelId="{291D1DD0-00BB-4A20-92BF-05B734BE80A6}">
      <dsp:nvSpPr>
        <dsp:cNvPr id="0" name=""/>
        <dsp:cNvSpPr/>
      </dsp:nvSpPr>
      <dsp:spPr>
        <a:xfrm>
          <a:off x="3532848" y="611286"/>
          <a:ext cx="1062302" cy="53115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Urbanistica</a:t>
          </a:r>
        </a:p>
      </dsp:txBody>
      <dsp:txXfrm>
        <a:off x="3548405" y="626843"/>
        <a:ext cx="1031188" cy="500037"/>
      </dsp:txXfrm>
    </dsp:sp>
    <dsp:sp modelId="{4C8ECEE0-04BF-4273-B041-76681F3635D8}">
      <dsp:nvSpPr>
        <dsp:cNvPr id="0" name=""/>
        <dsp:cNvSpPr/>
      </dsp:nvSpPr>
      <dsp:spPr>
        <a:xfrm rot="18289469">
          <a:off x="4435568" y="562628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552848"/>
        <a:ext cx="37204" cy="37204"/>
      </dsp:txXfrm>
    </dsp:sp>
    <dsp:sp modelId="{0553C387-401B-4E49-A960-3660F724E6C2}">
      <dsp:nvSpPr>
        <dsp:cNvPr id="0" name=""/>
        <dsp:cNvSpPr/>
      </dsp:nvSpPr>
      <dsp:spPr>
        <a:xfrm>
          <a:off x="5020071" y="463"/>
          <a:ext cx="1062302" cy="53115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Infrastrutture</a:t>
          </a:r>
        </a:p>
      </dsp:txBody>
      <dsp:txXfrm>
        <a:off x="5035628" y="16020"/>
        <a:ext cx="1031188" cy="500037"/>
      </dsp:txXfrm>
    </dsp:sp>
    <dsp:sp modelId="{4E1B4525-47C2-443F-AB65-ABEEE3AF4733}">
      <dsp:nvSpPr>
        <dsp:cNvPr id="0" name=""/>
        <dsp:cNvSpPr/>
      </dsp:nvSpPr>
      <dsp:spPr>
        <a:xfrm>
          <a:off x="4595151" y="868040"/>
          <a:ext cx="42492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24920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96988" y="866239"/>
        <a:ext cx="21246" cy="21246"/>
      </dsp:txXfrm>
    </dsp:sp>
    <dsp:sp modelId="{FE56C6C3-1505-477D-8B45-22B8E589BB6F}">
      <dsp:nvSpPr>
        <dsp:cNvPr id="0" name=""/>
        <dsp:cNvSpPr/>
      </dsp:nvSpPr>
      <dsp:spPr>
        <a:xfrm>
          <a:off x="5020071" y="611286"/>
          <a:ext cx="1062302" cy="53115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Destinazione uso suoli</a:t>
          </a:r>
        </a:p>
      </dsp:txBody>
      <dsp:txXfrm>
        <a:off x="5035628" y="626843"/>
        <a:ext cx="1031188" cy="500037"/>
      </dsp:txXfrm>
    </dsp:sp>
    <dsp:sp modelId="{90E08973-BB52-4334-9A32-B21E45DCA309}">
      <dsp:nvSpPr>
        <dsp:cNvPr id="0" name=""/>
        <dsp:cNvSpPr/>
      </dsp:nvSpPr>
      <dsp:spPr>
        <a:xfrm rot="3310531">
          <a:off x="4435568" y="1173452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1163672"/>
        <a:ext cx="37204" cy="37204"/>
      </dsp:txXfrm>
    </dsp:sp>
    <dsp:sp modelId="{B2DE35E9-80D1-449B-A0E3-302033C2CDFB}">
      <dsp:nvSpPr>
        <dsp:cNvPr id="0" name=""/>
        <dsp:cNvSpPr/>
      </dsp:nvSpPr>
      <dsp:spPr>
        <a:xfrm>
          <a:off x="5020071" y="1222110"/>
          <a:ext cx="1062302" cy="53115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Mercato Immobiliare</a:t>
          </a:r>
        </a:p>
      </dsp:txBody>
      <dsp:txXfrm>
        <a:off x="5035628" y="1237667"/>
        <a:ext cx="1031188" cy="500037"/>
      </dsp:txXfrm>
    </dsp:sp>
    <dsp:sp modelId="{525D3207-AD8A-4328-AF2E-05F40F2FDD3C}">
      <dsp:nvSpPr>
        <dsp:cNvPr id="0" name=""/>
        <dsp:cNvSpPr/>
      </dsp:nvSpPr>
      <dsp:spPr>
        <a:xfrm>
          <a:off x="3107928" y="2700511"/>
          <a:ext cx="42492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24920" y="88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309765" y="2698710"/>
        <a:ext cx="21246" cy="21246"/>
      </dsp:txXfrm>
    </dsp:sp>
    <dsp:sp modelId="{DB0C1E51-841D-42A0-A3AB-91ADB57E7ECF}">
      <dsp:nvSpPr>
        <dsp:cNvPr id="0" name=""/>
        <dsp:cNvSpPr/>
      </dsp:nvSpPr>
      <dsp:spPr>
        <a:xfrm>
          <a:off x="3532848" y="2443757"/>
          <a:ext cx="1062302" cy="5311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Architettonica</a:t>
          </a:r>
        </a:p>
      </dsp:txBody>
      <dsp:txXfrm>
        <a:off x="3548405" y="2459314"/>
        <a:ext cx="1031188" cy="500037"/>
      </dsp:txXfrm>
    </dsp:sp>
    <dsp:sp modelId="{3962ED1A-EC13-4864-A4E8-98AFFB5A1021}">
      <dsp:nvSpPr>
        <dsp:cNvPr id="0" name=""/>
        <dsp:cNvSpPr/>
      </dsp:nvSpPr>
      <dsp:spPr>
        <a:xfrm rot="18289469">
          <a:off x="4435568" y="2395099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2385319"/>
        <a:ext cx="37204" cy="37204"/>
      </dsp:txXfrm>
    </dsp:sp>
    <dsp:sp modelId="{A0F9A2D6-10D1-4B48-9F1A-FB36027A5346}">
      <dsp:nvSpPr>
        <dsp:cNvPr id="0" name=""/>
        <dsp:cNvSpPr/>
      </dsp:nvSpPr>
      <dsp:spPr>
        <a:xfrm>
          <a:off x="5020071" y="1832934"/>
          <a:ext cx="1062302" cy="53115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Condizioni indoor</a:t>
          </a:r>
        </a:p>
      </dsp:txBody>
      <dsp:txXfrm>
        <a:off x="5035628" y="1848491"/>
        <a:ext cx="1031188" cy="500037"/>
      </dsp:txXfrm>
    </dsp:sp>
    <dsp:sp modelId="{95ED811B-355C-4D64-824F-CA3B4AE9ECFE}">
      <dsp:nvSpPr>
        <dsp:cNvPr id="0" name=""/>
        <dsp:cNvSpPr/>
      </dsp:nvSpPr>
      <dsp:spPr>
        <a:xfrm>
          <a:off x="4595151" y="2700511"/>
          <a:ext cx="42492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24920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96988" y="2698710"/>
        <a:ext cx="21246" cy="21246"/>
      </dsp:txXfrm>
    </dsp:sp>
    <dsp:sp modelId="{22C3021A-B754-440F-BB58-8E14B4699A8A}">
      <dsp:nvSpPr>
        <dsp:cNvPr id="0" name=""/>
        <dsp:cNvSpPr/>
      </dsp:nvSpPr>
      <dsp:spPr>
        <a:xfrm>
          <a:off x="5020071" y="2443757"/>
          <a:ext cx="1062302" cy="53115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Qualità dei materiali</a:t>
          </a:r>
        </a:p>
      </dsp:txBody>
      <dsp:txXfrm>
        <a:off x="5035628" y="2459314"/>
        <a:ext cx="1031188" cy="500037"/>
      </dsp:txXfrm>
    </dsp:sp>
    <dsp:sp modelId="{33799ABE-9E12-4CBA-8A32-B742C71C9054}">
      <dsp:nvSpPr>
        <dsp:cNvPr id="0" name=""/>
        <dsp:cNvSpPr/>
      </dsp:nvSpPr>
      <dsp:spPr>
        <a:xfrm rot="3310531">
          <a:off x="4435568" y="3005923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2996143"/>
        <a:ext cx="37204" cy="37204"/>
      </dsp:txXfrm>
    </dsp:sp>
    <dsp:sp modelId="{37A02CD5-72CC-403F-BA1A-EFB5A34CEEF4}">
      <dsp:nvSpPr>
        <dsp:cNvPr id="0" name=""/>
        <dsp:cNvSpPr/>
      </dsp:nvSpPr>
      <dsp:spPr>
        <a:xfrm>
          <a:off x="5020071" y="3054581"/>
          <a:ext cx="1062302" cy="53115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Morfologia e tipologia edifici</a:t>
          </a:r>
        </a:p>
      </dsp:txBody>
      <dsp:txXfrm>
        <a:off x="5035628" y="3070138"/>
        <a:ext cx="1031188" cy="500037"/>
      </dsp:txXfrm>
    </dsp:sp>
    <dsp:sp modelId="{9BD4D92B-BFEB-4FA4-A193-923848CAE8A9}">
      <dsp:nvSpPr>
        <dsp:cNvPr id="0" name=""/>
        <dsp:cNvSpPr/>
      </dsp:nvSpPr>
      <dsp:spPr>
        <a:xfrm rot="4616685">
          <a:off x="2379842" y="3616747"/>
          <a:ext cx="188109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881092" y="88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/>
        </a:p>
      </dsp:txBody>
      <dsp:txXfrm>
        <a:off x="3273361" y="3578541"/>
        <a:ext cx="94054" cy="94054"/>
      </dsp:txXfrm>
    </dsp:sp>
    <dsp:sp modelId="{A920E722-D040-4723-8181-34C1E8BE942A}">
      <dsp:nvSpPr>
        <dsp:cNvPr id="0" name=""/>
        <dsp:cNvSpPr/>
      </dsp:nvSpPr>
      <dsp:spPr>
        <a:xfrm>
          <a:off x="3532848" y="4276229"/>
          <a:ext cx="1062302" cy="53115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Sociale</a:t>
          </a:r>
        </a:p>
      </dsp:txBody>
      <dsp:txXfrm>
        <a:off x="3548405" y="4291786"/>
        <a:ext cx="1031188" cy="500037"/>
      </dsp:txXfrm>
    </dsp:sp>
    <dsp:sp modelId="{8B065040-58EF-4841-876C-145626C69DCA}">
      <dsp:nvSpPr>
        <dsp:cNvPr id="0" name=""/>
        <dsp:cNvSpPr/>
      </dsp:nvSpPr>
      <dsp:spPr>
        <a:xfrm rot="18289469">
          <a:off x="4435568" y="4227570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4217790"/>
        <a:ext cx="37204" cy="37204"/>
      </dsp:txXfrm>
    </dsp:sp>
    <dsp:sp modelId="{B3C85037-69A2-4BD3-AC5C-902EE15AB721}">
      <dsp:nvSpPr>
        <dsp:cNvPr id="0" name=""/>
        <dsp:cNvSpPr/>
      </dsp:nvSpPr>
      <dsp:spPr>
        <a:xfrm>
          <a:off x="5020071" y="3665405"/>
          <a:ext cx="1062302" cy="5311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Reti di supporto</a:t>
          </a:r>
        </a:p>
      </dsp:txBody>
      <dsp:txXfrm>
        <a:off x="5035628" y="3680962"/>
        <a:ext cx="1031188" cy="500037"/>
      </dsp:txXfrm>
    </dsp:sp>
    <dsp:sp modelId="{6BC2557A-DF1A-45BC-A8CA-1BA08CD881C7}">
      <dsp:nvSpPr>
        <dsp:cNvPr id="0" name=""/>
        <dsp:cNvSpPr/>
      </dsp:nvSpPr>
      <dsp:spPr>
        <a:xfrm>
          <a:off x="4595151" y="4532982"/>
          <a:ext cx="42492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24920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96988" y="4531181"/>
        <a:ext cx="21246" cy="21246"/>
      </dsp:txXfrm>
    </dsp:sp>
    <dsp:sp modelId="{713CD6C1-F46D-419F-83A7-5BEF483E7FB8}">
      <dsp:nvSpPr>
        <dsp:cNvPr id="0" name=""/>
        <dsp:cNvSpPr/>
      </dsp:nvSpPr>
      <dsp:spPr>
        <a:xfrm>
          <a:off x="5020071" y="4276229"/>
          <a:ext cx="1062302" cy="5311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Determinanti sociali</a:t>
          </a:r>
        </a:p>
      </dsp:txBody>
      <dsp:txXfrm>
        <a:off x="5035628" y="4291786"/>
        <a:ext cx="1031188" cy="500037"/>
      </dsp:txXfrm>
    </dsp:sp>
    <dsp:sp modelId="{DD9AED9A-3D33-4EB1-8CB2-2A7E82AC565B}">
      <dsp:nvSpPr>
        <dsp:cNvPr id="0" name=""/>
        <dsp:cNvSpPr/>
      </dsp:nvSpPr>
      <dsp:spPr>
        <a:xfrm rot="3310531">
          <a:off x="4435568" y="4838394"/>
          <a:ext cx="74408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44085" y="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789009" y="4828614"/>
        <a:ext cx="37204" cy="37204"/>
      </dsp:txXfrm>
    </dsp:sp>
    <dsp:sp modelId="{C08B8884-B14A-425F-BEE0-CAC7B06377FA}">
      <dsp:nvSpPr>
        <dsp:cNvPr id="0" name=""/>
        <dsp:cNvSpPr/>
      </dsp:nvSpPr>
      <dsp:spPr>
        <a:xfrm>
          <a:off x="5020071" y="4887052"/>
          <a:ext cx="1062302" cy="5311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Coesione sociale</a:t>
          </a:r>
        </a:p>
      </dsp:txBody>
      <dsp:txXfrm>
        <a:off x="5035628" y="4902609"/>
        <a:ext cx="1031188" cy="5000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D3431-38AC-47EE-9F74-DD8A0DD8A7CE}">
      <dsp:nvSpPr>
        <dsp:cNvPr id="0" name=""/>
        <dsp:cNvSpPr/>
      </dsp:nvSpPr>
      <dsp:spPr>
        <a:xfrm>
          <a:off x="3497783" y="2313756"/>
          <a:ext cx="2827924" cy="2827924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Realtà come dato complesso</a:t>
          </a:r>
        </a:p>
      </dsp:txBody>
      <dsp:txXfrm>
        <a:off x="4066322" y="2976184"/>
        <a:ext cx="1690846" cy="1453611"/>
      </dsp:txXfrm>
    </dsp:sp>
    <dsp:sp modelId="{2FAA7793-CFD6-451D-BA4C-B5A793CB4423}">
      <dsp:nvSpPr>
        <dsp:cNvPr id="0" name=""/>
        <dsp:cNvSpPr/>
      </dsp:nvSpPr>
      <dsp:spPr>
        <a:xfrm>
          <a:off x="1852446" y="1645337"/>
          <a:ext cx="2056672" cy="2056672"/>
        </a:xfrm>
        <a:prstGeom prst="gear6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Punti di vista ed obiettivi differenti</a:t>
          </a:r>
        </a:p>
      </dsp:txBody>
      <dsp:txXfrm>
        <a:off x="2370219" y="2166240"/>
        <a:ext cx="1021126" cy="1014866"/>
      </dsp:txXfrm>
    </dsp:sp>
    <dsp:sp modelId="{EFB92AD8-3046-49A8-ADF7-4C2410E39103}">
      <dsp:nvSpPr>
        <dsp:cNvPr id="0" name=""/>
        <dsp:cNvSpPr/>
      </dsp:nvSpPr>
      <dsp:spPr>
        <a:xfrm rot="20700000">
          <a:off x="3004392" y="226443"/>
          <a:ext cx="2015119" cy="2015119"/>
        </a:xfrm>
        <a:prstGeom prst="gear6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Insufficienza risorse</a:t>
          </a:r>
        </a:p>
      </dsp:txBody>
      <dsp:txXfrm rot="-20700000">
        <a:off x="3446367" y="668418"/>
        <a:ext cx="1131169" cy="1131169"/>
      </dsp:txXfrm>
    </dsp:sp>
    <dsp:sp modelId="{FFA1A0ED-5F73-4881-AB3E-7EA1FDAC82A4}">
      <dsp:nvSpPr>
        <dsp:cNvPr id="0" name=""/>
        <dsp:cNvSpPr/>
      </dsp:nvSpPr>
      <dsp:spPr>
        <a:xfrm>
          <a:off x="3290875" y="1881007"/>
          <a:ext cx="3619743" cy="3619743"/>
        </a:xfrm>
        <a:prstGeom prst="circularArrow">
          <a:avLst>
            <a:gd name="adj1" fmla="val 4688"/>
            <a:gd name="adj2" fmla="val 299029"/>
            <a:gd name="adj3" fmla="val 2534938"/>
            <a:gd name="adj4" fmla="val 1582141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DDB54-E974-4148-A7A0-CECFEC53677C}">
      <dsp:nvSpPr>
        <dsp:cNvPr id="0" name=""/>
        <dsp:cNvSpPr/>
      </dsp:nvSpPr>
      <dsp:spPr>
        <a:xfrm>
          <a:off x="1488213" y="1186208"/>
          <a:ext cx="2629969" cy="26299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08EB4-D4E1-4754-B212-9C5096E4E8D7}">
      <dsp:nvSpPr>
        <dsp:cNvPr id="0" name=""/>
        <dsp:cNvSpPr/>
      </dsp:nvSpPr>
      <dsp:spPr>
        <a:xfrm>
          <a:off x="2538274" y="-219008"/>
          <a:ext cx="2835637" cy="283563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38AB-5D68-43CA-A63B-C56274D2604C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71D09-4356-458F-8456-89409A55B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21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33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7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9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6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2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8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1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27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6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18" Type="http://schemas.openxmlformats.org/officeDocument/2006/relationships/image" Target="../media/image34.svg"/><Relationship Id="rId3" Type="http://schemas.openxmlformats.org/officeDocument/2006/relationships/image" Target="../media/image3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8.sv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6.svg"/><Relationship Id="rId19" Type="http://schemas.openxmlformats.org/officeDocument/2006/relationships/image" Target="../media/image28.png"/><Relationship Id="rId4" Type="http://schemas.openxmlformats.org/officeDocument/2006/relationships/image" Target="../media/image4.jpeg"/><Relationship Id="rId9" Type="http://schemas.openxmlformats.org/officeDocument/2006/relationships/image" Target="../media/image23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3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jpe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 PIANO AZIENDALE DELLA PREVENZIONE E IL PIANO AZIENDALE DELL’EQUITÀ NELL’OTTICA DELLA ONE HEALTH NELLA ASL RIETI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89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A8979E3B-613E-151A-AE60-0A2A2CC266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91" y="2181151"/>
            <a:ext cx="5451939" cy="3675912"/>
          </a:xfrm>
          <a:prstGeom prst="rect">
            <a:avLst/>
          </a:prstGeom>
        </p:spPr>
      </p:pic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927F6-F662-8C22-50ED-154927A67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96" y="2181151"/>
            <a:ext cx="6235204" cy="3675912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AC3D15EB-8E57-225A-A70A-B18B89D37148}"/>
              </a:ext>
            </a:extLst>
          </p:cNvPr>
          <p:cNvSpPr txBox="1">
            <a:spLocks/>
          </p:cNvSpPr>
          <p:nvPr/>
        </p:nvSpPr>
        <p:spPr>
          <a:xfrm>
            <a:off x="159489" y="655970"/>
            <a:ext cx="878856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/>
              <a:t>Le isole di calore urbane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934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449087C-7693-A158-802A-42282C77F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9" y="813377"/>
            <a:ext cx="4800052" cy="54923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50E156-4DEF-0C8B-269D-1FF0C62B8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85" y="813377"/>
            <a:ext cx="4800053" cy="54761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5AC018-2B47-1EFC-6AFA-57986C139CB7}"/>
              </a:ext>
            </a:extLst>
          </p:cNvPr>
          <p:cNvSpPr txBox="1"/>
          <p:nvPr/>
        </p:nvSpPr>
        <p:spPr>
          <a:xfrm>
            <a:off x="3630547" y="6145175"/>
            <a:ext cx="8545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https://www.salute.gov.it/portale/caldo/dettaglioContenutiCaldo.jsp?lingua=italiano&amp;id=4547&amp;area=emergenzaCaldo&amp;menu=vuoto</a:t>
            </a:r>
          </a:p>
        </p:txBody>
      </p:sp>
    </p:spTree>
    <p:extLst>
      <p:ext uri="{BB962C8B-B14F-4D97-AF65-F5344CB8AC3E}">
        <p14:creationId xmlns:p14="http://schemas.microsoft.com/office/powerpoint/2010/main" val="2531988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3B297AC-11E2-3650-5D17-BCF494D05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21" y="597556"/>
            <a:ext cx="3986793" cy="25621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198469D-76B9-5498-45E4-D8EAF90B3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390" y="2598319"/>
            <a:ext cx="5444309" cy="23084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771140-0953-5E79-480C-3BB305260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614" y="548048"/>
            <a:ext cx="6000170" cy="20245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0C28251-B114-A309-133E-D2BD693D0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4620" y="4958245"/>
            <a:ext cx="5653666" cy="13604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42D0CC-F2EA-42B4-97A5-33A592CCD2EA}"/>
              </a:ext>
            </a:extLst>
          </p:cNvPr>
          <p:cNvSpPr txBox="1"/>
          <p:nvPr/>
        </p:nvSpPr>
        <p:spPr>
          <a:xfrm>
            <a:off x="8529695" y="2696716"/>
            <a:ext cx="224172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Riferimento al 502 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Conferma del LEA della prevenzione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DE72A7-D1E6-00C1-9E3B-18C99B862B7C}"/>
              </a:ext>
            </a:extLst>
          </p:cNvPr>
          <p:cNvSpPr txBox="1"/>
          <p:nvPr/>
        </p:nvSpPr>
        <p:spPr>
          <a:xfrm>
            <a:off x="1259705" y="5080831"/>
            <a:ext cx="246321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Preparedness</a:t>
            </a:r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Governo delle Prevenzione </a:t>
            </a:r>
          </a:p>
        </p:txBody>
      </p:sp>
    </p:spTree>
    <p:extLst>
      <p:ext uri="{BB962C8B-B14F-4D97-AF65-F5344CB8AC3E}">
        <p14:creationId xmlns:p14="http://schemas.microsoft.com/office/powerpoint/2010/main" val="175667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BE49E0E-D688-179C-2ABE-1655D3B54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95" y="1809405"/>
            <a:ext cx="3229406" cy="21008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A32195-DEEE-302B-E4DD-BE2EFD4C1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663" y="408215"/>
            <a:ext cx="6783188" cy="603612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9FCC722-E1BB-E842-362D-179A99840AC6}"/>
              </a:ext>
            </a:extLst>
          </p:cNvPr>
          <p:cNvSpPr/>
          <p:nvPr/>
        </p:nvSpPr>
        <p:spPr>
          <a:xfrm>
            <a:off x="5819507" y="4502766"/>
            <a:ext cx="1007580" cy="306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84DF815-E8B9-5A4E-D71D-CE71D4AF77F4}"/>
              </a:ext>
            </a:extLst>
          </p:cNvPr>
          <p:cNvSpPr/>
          <p:nvPr/>
        </p:nvSpPr>
        <p:spPr>
          <a:xfrm>
            <a:off x="7506976" y="4311830"/>
            <a:ext cx="1230546" cy="306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9C8EA8C-5E53-7B7D-0B63-78C222A8B135}"/>
              </a:ext>
            </a:extLst>
          </p:cNvPr>
          <p:cNvSpPr/>
          <p:nvPr/>
        </p:nvSpPr>
        <p:spPr>
          <a:xfrm>
            <a:off x="4933875" y="704307"/>
            <a:ext cx="6132976" cy="846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96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0502A24F-4018-9754-CC0F-C9687C5A36C0}"/>
              </a:ext>
            </a:extLst>
          </p:cNvPr>
          <p:cNvSpPr txBox="1">
            <a:spLocks/>
          </p:cNvSpPr>
          <p:nvPr/>
        </p:nvSpPr>
        <p:spPr>
          <a:xfrm>
            <a:off x="853644" y="629173"/>
            <a:ext cx="755974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/>
              <a:t>Che fare?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F96C0-02E1-E581-923E-752302FE0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021" y="1731395"/>
            <a:ext cx="8524875" cy="4144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2286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858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9144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1430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r>
              <a:rPr lang="it-IT" altLang="it-IT" sz="2800" dirty="0">
                <a:solidFill>
                  <a:srgbClr val="822433"/>
                </a:solidFill>
                <a:latin typeface="Arial"/>
              </a:rPr>
              <a:t>Si tratta di dinamiche che sentiamo molto lontane da noi, sulle quali come cittadine e cittadini, professionisti e professioniste, crediamo di avere poca capacità di trasformazione. </a:t>
            </a:r>
          </a:p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endParaRPr lang="it-IT" altLang="it-IT" sz="2800" dirty="0">
              <a:solidFill>
                <a:srgbClr val="822433"/>
              </a:solidFill>
              <a:latin typeface="Arial"/>
            </a:endParaRPr>
          </a:p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r>
              <a:rPr lang="it-IT" altLang="it-IT" sz="2800" dirty="0">
                <a:latin typeface="Arial"/>
              </a:rPr>
              <a:t>La risposta invece è semplice, e ci riguarda da vicino, in quanto investe l’ambito della sanità pubblica. </a:t>
            </a:r>
          </a:p>
        </p:txBody>
      </p:sp>
    </p:spTree>
    <p:extLst>
      <p:ext uri="{BB962C8B-B14F-4D97-AF65-F5344CB8AC3E}">
        <p14:creationId xmlns:p14="http://schemas.microsoft.com/office/powerpoint/2010/main" val="300527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Shape">
            <a:extLst>
              <a:ext uri="{FF2B5EF4-FFF2-40B4-BE49-F238E27FC236}">
                <a16:creationId xmlns:a16="http://schemas.microsoft.com/office/drawing/2014/main" id="{20D0C6E5-F3E3-D80B-F529-F5DF8E6457CF}"/>
              </a:ext>
            </a:extLst>
          </p:cNvPr>
          <p:cNvSpPr/>
          <p:nvPr/>
        </p:nvSpPr>
        <p:spPr>
          <a:xfrm>
            <a:off x="6248041" y="1370436"/>
            <a:ext cx="4645004" cy="392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extrusionOk="0">
                <a:moveTo>
                  <a:pt x="21490" y="17057"/>
                </a:moveTo>
                <a:lnTo>
                  <a:pt x="21255" y="17137"/>
                </a:lnTo>
                <a:lnTo>
                  <a:pt x="21255" y="3401"/>
                </a:lnTo>
                <a:cubicBezTo>
                  <a:pt x="21255" y="3015"/>
                  <a:pt x="20997" y="2710"/>
                  <a:pt x="20673" y="2710"/>
                </a:cubicBezTo>
                <a:lnTo>
                  <a:pt x="10836" y="2710"/>
                </a:lnTo>
                <a:lnTo>
                  <a:pt x="10836" y="1966"/>
                </a:lnTo>
                <a:lnTo>
                  <a:pt x="11127" y="1621"/>
                </a:lnTo>
                <a:cubicBezTo>
                  <a:pt x="11161" y="1581"/>
                  <a:pt x="11127" y="1501"/>
                  <a:pt x="11071" y="1514"/>
                </a:cubicBezTo>
                <a:lnTo>
                  <a:pt x="10836" y="1594"/>
                </a:lnTo>
                <a:lnTo>
                  <a:pt x="10836" y="0"/>
                </a:lnTo>
                <a:lnTo>
                  <a:pt x="10724" y="0"/>
                </a:lnTo>
                <a:lnTo>
                  <a:pt x="10724" y="1594"/>
                </a:lnTo>
                <a:lnTo>
                  <a:pt x="10489" y="1514"/>
                </a:lnTo>
                <a:cubicBezTo>
                  <a:pt x="10433" y="1501"/>
                  <a:pt x="10399" y="1568"/>
                  <a:pt x="10433" y="1621"/>
                </a:cubicBezTo>
                <a:lnTo>
                  <a:pt x="10724" y="1966"/>
                </a:lnTo>
                <a:lnTo>
                  <a:pt x="10724" y="2710"/>
                </a:lnTo>
                <a:lnTo>
                  <a:pt x="887" y="2710"/>
                </a:lnTo>
                <a:cubicBezTo>
                  <a:pt x="563" y="2710"/>
                  <a:pt x="305" y="3015"/>
                  <a:pt x="305" y="3401"/>
                </a:cubicBezTo>
                <a:lnTo>
                  <a:pt x="305" y="17150"/>
                </a:lnTo>
                <a:lnTo>
                  <a:pt x="70" y="17070"/>
                </a:lnTo>
                <a:cubicBezTo>
                  <a:pt x="14" y="17057"/>
                  <a:pt x="-20" y="17123"/>
                  <a:pt x="14" y="17176"/>
                </a:cubicBezTo>
                <a:lnTo>
                  <a:pt x="305" y="17522"/>
                </a:lnTo>
                <a:lnTo>
                  <a:pt x="305" y="21600"/>
                </a:lnTo>
                <a:lnTo>
                  <a:pt x="417" y="21600"/>
                </a:lnTo>
                <a:lnTo>
                  <a:pt x="417" y="17522"/>
                </a:lnTo>
                <a:lnTo>
                  <a:pt x="708" y="17176"/>
                </a:lnTo>
                <a:cubicBezTo>
                  <a:pt x="742" y="17137"/>
                  <a:pt x="708" y="17057"/>
                  <a:pt x="652" y="17070"/>
                </a:cubicBezTo>
                <a:lnTo>
                  <a:pt x="417" y="17150"/>
                </a:lnTo>
                <a:lnTo>
                  <a:pt x="417" y="3401"/>
                </a:lnTo>
                <a:cubicBezTo>
                  <a:pt x="417" y="3095"/>
                  <a:pt x="630" y="2843"/>
                  <a:pt x="887" y="2843"/>
                </a:cubicBezTo>
                <a:lnTo>
                  <a:pt x="10724" y="2843"/>
                </a:lnTo>
                <a:lnTo>
                  <a:pt x="10724" y="17150"/>
                </a:lnTo>
                <a:lnTo>
                  <a:pt x="10489" y="17070"/>
                </a:lnTo>
                <a:cubicBezTo>
                  <a:pt x="10433" y="17057"/>
                  <a:pt x="10399" y="17123"/>
                  <a:pt x="10433" y="17176"/>
                </a:cubicBezTo>
                <a:lnTo>
                  <a:pt x="10724" y="17522"/>
                </a:lnTo>
                <a:lnTo>
                  <a:pt x="10724" y="21600"/>
                </a:lnTo>
                <a:lnTo>
                  <a:pt x="10836" y="21600"/>
                </a:lnTo>
                <a:lnTo>
                  <a:pt x="10836" y="17522"/>
                </a:lnTo>
                <a:lnTo>
                  <a:pt x="11127" y="17176"/>
                </a:lnTo>
                <a:cubicBezTo>
                  <a:pt x="11161" y="17137"/>
                  <a:pt x="11127" y="17057"/>
                  <a:pt x="11071" y="17070"/>
                </a:cubicBezTo>
                <a:lnTo>
                  <a:pt x="10836" y="17150"/>
                </a:lnTo>
                <a:lnTo>
                  <a:pt x="10836" y="2830"/>
                </a:lnTo>
                <a:lnTo>
                  <a:pt x="20673" y="2830"/>
                </a:lnTo>
                <a:cubicBezTo>
                  <a:pt x="20930" y="2830"/>
                  <a:pt x="21143" y="3082"/>
                  <a:pt x="21143" y="3387"/>
                </a:cubicBezTo>
                <a:lnTo>
                  <a:pt x="21143" y="17137"/>
                </a:lnTo>
                <a:lnTo>
                  <a:pt x="20908" y="17057"/>
                </a:lnTo>
                <a:cubicBezTo>
                  <a:pt x="20852" y="17044"/>
                  <a:pt x="20818" y="17110"/>
                  <a:pt x="20852" y="17163"/>
                </a:cubicBezTo>
                <a:lnTo>
                  <a:pt x="21143" y="17508"/>
                </a:lnTo>
                <a:lnTo>
                  <a:pt x="21143" y="21587"/>
                </a:lnTo>
                <a:lnTo>
                  <a:pt x="21255" y="21587"/>
                </a:lnTo>
                <a:lnTo>
                  <a:pt x="21255" y="17508"/>
                </a:lnTo>
                <a:lnTo>
                  <a:pt x="21546" y="17163"/>
                </a:lnTo>
                <a:cubicBezTo>
                  <a:pt x="21580" y="17110"/>
                  <a:pt x="21546" y="17044"/>
                  <a:pt x="21490" y="1705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dirty="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1D600582-F9AB-81A2-0B68-F2C091B717D5}"/>
              </a:ext>
            </a:extLst>
          </p:cNvPr>
          <p:cNvSpPr/>
          <p:nvPr/>
        </p:nvSpPr>
        <p:spPr>
          <a:xfrm>
            <a:off x="5282544" y="4653132"/>
            <a:ext cx="2068583" cy="1284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30" y="3086"/>
                </a:moveTo>
                <a:lnTo>
                  <a:pt x="6225" y="893"/>
                </a:lnTo>
                <a:cubicBezTo>
                  <a:pt x="6099" y="365"/>
                  <a:pt x="5772" y="0"/>
                  <a:pt x="5419" y="0"/>
                </a:cubicBezTo>
                <a:lnTo>
                  <a:pt x="857" y="0"/>
                </a:lnTo>
                <a:cubicBezTo>
                  <a:pt x="378" y="0"/>
                  <a:pt x="0" y="609"/>
                  <a:pt x="0" y="1380"/>
                </a:cubicBezTo>
                <a:lnTo>
                  <a:pt x="0" y="3979"/>
                </a:lnTo>
                <a:lnTo>
                  <a:pt x="0" y="4913"/>
                </a:lnTo>
                <a:lnTo>
                  <a:pt x="0" y="20220"/>
                </a:lnTo>
                <a:cubicBezTo>
                  <a:pt x="0" y="20991"/>
                  <a:pt x="378" y="21600"/>
                  <a:pt x="857" y="21600"/>
                </a:cubicBezTo>
                <a:lnTo>
                  <a:pt x="20743" y="21600"/>
                </a:lnTo>
                <a:cubicBezTo>
                  <a:pt x="21222" y="21600"/>
                  <a:pt x="21600" y="20991"/>
                  <a:pt x="21600" y="20220"/>
                </a:cubicBezTo>
                <a:lnTo>
                  <a:pt x="21600" y="5359"/>
                </a:lnTo>
                <a:cubicBezTo>
                  <a:pt x="21600" y="4588"/>
                  <a:pt x="21222" y="3979"/>
                  <a:pt x="20743" y="3979"/>
                </a:cubicBezTo>
                <a:lnTo>
                  <a:pt x="7511" y="3979"/>
                </a:lnTo>
                <a:cubicBezTo>
                  <a:pt x="7158" y="3979"/>
                  <a:pt x="6856" y="3614"/>
                  <a:pt x="6730" y="3086"/>
                </a:cubicBezTo>
                <a:close/>
              </a:path>
            </a:pathLst>
          </a:custGeom>
          <a:solidFill>
            <a:srgbClr val="67D1E3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9E34BFE-222B-49F8-BCCF-AC2F81B89B42}"/>
              </a:ext>
            </a:extLst>
          </p:cNvPr>
          <p:cNvSpPr/>
          <p:nvPr/>
        </p:nvSpPr>
        <p:spPr>
          <a:xfrm>
            <a:off x="7527328" y="4653132"/>
            <a:ext cx="2068583" cy="1284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30" y="3086"/>
                </a:moveTo>
                <a:lnTo>
                  <a:pt x="6225" y="893"/>
                </a:lnTo>
                <a:cubicBezTo>
                  <a:pt x="6099" y="365"/>
                  <a:pt x="5772" y="0"/>
                  <a:pt x="5419" y="0"/>
                </a:cubicBezTo>
                <a:lnTo>
                  <a:pt x="857" y="0"/>
                </a:lnTo>
                <a:cubicBezTo>
                  <a:pt x="378" y="0"/>
                  <a:pt x="0" y="609"/>
                  <a:pt x="0" y="1380"/>
                </a:cubicBezTo>
                <a:lnTo>
                  <a:pt x="0" y="3979"/>
                </a:lnTo>
                <a:lnTo>
                  <a:pt x="0" y="4913"/>
                </a:lnTo>
                <a:lnTo>
                  <a:pt x="0" y="20220"/>
                </a:lnTo>
                <a:cubicBezTo>
                  <a:pt x="0" y="20991"/>
                  <a:pt x="378" y="21600"/>
                  <a:pt x="857" y="21600"/>
                </a:cubicBezTo>
                <a:lnTo>
                  <a:pt x="20743" y="21600"/>
                </a:lnTo>
                <a:cubicBezTo>
                  <a:pt x="21222" y="21600"/>
                  <a:pt x="21600" y="20991"/>
                  <a:pt x="21600" y="20220"/>
                </a:cubicBezTo>
                <a:lnTo>
                  <a:pt x="21600" y="5359"/>
                </a:lnTo>
                <a:cubicBezTo>
                  <a:pt x="21600" y="4588"/>
                  <a:pt x="21222" y="3979"/>
                  <a:pt x="20743" y="3979"/>
                </a:cubicBezTo>
                <a:lnTo>
                  <a:pt x="7511" y="3979"/>
                </a:lnTo>
                <a:cubicBezTo>
                  <a:pt x="7158" y="3979"/>
                  <a:pt x="6856" y="3614"/>
                  <a:pt x="6730" y="3086"/>
                </a:cubicBezTo>
                <a:close/>
              </a:path>
            </a:pathLst>
          </a:custGeom>
          <a:solidFill>
            <a:srgbClr val="67D1E3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6CFEBE32-2574-BA2C-ACC6-F76E9BB47BE0}"/>
              </a:ext>
            </a:extLst>
          </p:cNvPr>
          <p:cNvSpPr/>
          <p:nvPr/>
        </p:nvSpPr>
        <p:spPr>
          <a:xfrm>
            <a:off x="9772113" y="4653132"/>
            <a:ext cx="2068583" cy="1284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30" y="3086"/>
                </a:moveTo>
                <a:lnTo>
                  <a:pt x="6225" y="893"/>
                </a:lnTo>
                <a:cubicBezTo>
                  <a:pt x="6099" y="365"/>
                  <a:pt x="5772" y="0"/>
                  <a:pt x="5419" y="0"/>
                </a:cubicBezTo>
                <a:lnTo>
                  <a:pt x="857" y="0"/>
                </a:lnTo>
                <a:cubicBezTo>
                  <a:pt x="378" y="0"/>
                  <a:pt x="0" y="609"/>
                  <a:pt x="0" y="1380"/>
                </a:cubicBezTo>
                <a:lnTo>
                  <a:pt x="0" y="3979"/>
                </a:lnTo>
                <a:lnTo>
                  <a:pt x="0" y="4913"/>
                </a:lnTo>
                <a:lnTo>
                  <a:pt x="0" y="20220"/>
                </a:lnTo>
                <a:cubicBezTo>
                  <a:pt x="0" y="20991"/>
                  <a:pt x="378" y="21600"/>
                  <a:pt x="857" y="21600"/>
                </a:cubicBezTo>
                <a:lnTo>
                  <a:pt x="20743" y="21600"/>
                </a:lnTo>
                <a:cubicBezTo>
                  <a:pt x="21222" y="21600"/>
                  <a:pt x="21600" y="20991"/>
                  <a:pt x="21600" y="20220"/>
                </a:cubicBezTo>
                <a:lnTo>
                  <a:pt x="21600" y="5359"/>
                </a:lnTo>
                <a:cubicBezTo>
                  <a:pt x="21600" y="4588"/>
                  <a:pt x="21222" y="3979"/>
                  <a:pt x="20743" y="3979"/>
                </a:cubicBezTo>
                <a:lnTo>
                  <a:pt x="7511" y="3979"/>
                </a:lnTo>
                <a:cubicBezTo>
                  <a:pt x="7158" y="3979"/>
                  <a:pt x="6856" y="3614"/>
                  <a:pt x="6730" y="3086"/>
                </a:cubicBezTo>
                <a:close/>
              </a:path>
            </a:pathLst>
          </a:custGeom>
          <a:solidFill>
            <a:srgbClr val="67D1E3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 dirty="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21A9E6BC-24B6-DB13-C410-C45B290733DD}"/>
              </a:ext>
            </a:extLst>
          </p:cNvPr>
          <p:cNvSpPr/>
          <p:nvPr/>
        </p:nvSpPr>
        <p:spPr>
          <a:xfrm>
            <a:off x="5282546" y="3953145"/>
            <a:ext cx="6558152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98" y="0"/>
                </a:moveTo>
                <a:lnTo>
                  <a:pt x="302" y="0"/>
                </a:lnTo>
                <a:cubicBezTo>
                  <a:pt x="135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135" y="21600"/>
                  <a:pt x="302" y="21600"/>
                </a:cubicBezTo>
                <a:lnTo>
                  <a:pt x="21298" y="21600"/>
                </a:lnTo>
                <a:cubicBezTo>
                  <a:pt x="21465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465" y="0"/>
                  <a:pt x="21298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Co-</a:t>
            </a:r>
            <a:r>
              <a:rPr lang="fr-CA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beneficio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D5BF76C8-B526-872B-C63A-6E6B500D021C}"/>
              </a:ext>
            </a:extLst>
          </p:cNvPr>
          <p:cNvSpPr/>
          <p:nvPr/>
        </p:nvSpPr>
        <p:spPr>
          <a:xfrm>
            <a:off x="5282546" y="1129061"/>
            <a:ext cx="6558152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98" y="0"/>
                </a:moveTo>
                <a:lnTo>
                  <a:pt x="302" y="0"/>
                </a:lnTo>
                <a:cubicBezTo>
                  <a:pt x="135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135" y="21600"/>
                  <a:pt x="302" y="21600"/>
                </a:cubicBezTo>
                <a:lnTo>
                  <a:pt x="21298" y="21600"/>
                </a:lnTo>
                <a:cubicBezTo>
                  <a:pt x="21465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465" y="0"/>
                  <a:pt x="21298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Interventi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urbanistico-architettonici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2A503F01-DBE5-DAD2-2926-7C33C850930C}"/>
              </a:ext>
            </a:extLst>
          </p:cNvPr>
          <p:cNvSpPr/>
          <p:nvPr/>
        </p:nvSpPr>
        <p:spPr>
          <a:xfrm>
            <a:off x="5282544" y="3253158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Aree Verdi e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blu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B72933B4-0C54-8A2B-4A4A-E4CF756288C1}"/>
              </a:ext>
            </a:extLst>
          </p:cNvPr>
          <p:cNvSpPr/>
          <p:nvPr/>
        </p:nvSpPr>
        <p:spPr>
          <a:xfrm>
            <a:off x="5282544" y="2673859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Sostenibilità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ambientale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0B7DFCBD-DC5C-CA64-AD31-99996C4E141D}"/>
              </a:ext>
            </a:extLst>
          </p:cNvPr>
          <p:cNvSpPr/>
          <p:nvPr/>
        </p:nvSpPr>
        <p:spPr>
          <a:xfrm>
            <a:off x="5282544" y="2118697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Resilienza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eventi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climatici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estremi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AD7FBAE2-509E-0DDC-B8ED-769632E36DA1}"/>
              </a:ext>
            </a:extLst>
          </p:cNvPr>
          <p:cNvSpPr/>
          <p:nvPr/>
        </p:nvSpPr>
        <p:spPr>
          <a:xfrm>
            <a:off x="7527328" y="3253158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Aggregazione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E77537DD-019C-0ACF-DD43-9680415E5F26}"/>
              </a:ext>
            </a:extLst>
          </p:cNvPr>
          <p:cNvSpPr/>
          <p:nvPr/>
        </p:nvSpPr>
        <p:spPr>
          <a:xfrm>
            <a:off x="7527328" y="2673859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Svago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tempo libero</a:t>
            </a: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B6B4AC9A-A0D8-2033-B848-4A3C9F45EF5C}"/>
              </a:ext>
            </a:extLst>
          </p:cNvPr>
          <p:cNvSpPr/>
          <p:nvPr/>
        </p:nvSpPr>
        <p:spPr>
          <a:xfrm>
            <a:off x="7527328" y="2118697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Accessibilità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equità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D4CDA4BE-8846-1226-880B-DB691F98089E}"/>
              </a:ext>
            </a:extLst>
          </p:cNvPr>
          <p:cNvSpPr/>
          <p:nvPr/>
        </p:nvSpPr>
        <p:spPr>
          <a:xfrm>
            <a:off x="9772113" y="3253158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Minore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spesa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sanitaria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DE302A85-7D27-D91E-6AA2-DD5C97EA8065}"/>
              </a:ext>
            </a:extLst>
          </p:cNvPr>
          <p:cNvSpPr/>
          <p:nvPr/>
        </p:nvSpPr>
        <p:spPr>
          <a:xfrm>
            <a:off x="9772113" y="2673859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Valori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immobiliari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C05370C1-8F9B-92ED-8E61-77A3F1D3F219}"/>
              </a:ext>
            </a:extLst>
          </p:cNvPr>
          <p:cNvSpPr/>
          <p:nvPr/>
        </p:nvSpPr>
        <p:spPr>
          <a:xfrm>
            <a:off x="9772113" y="2118697"/>
            <a:ext cx="2068583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2" y="0"/>
                </a:moveTo>
                <a:lnTo>
                  <a:pt x="958" y="0"/>
                </a:lnTo>
                <a:cubicBezTo>
                  <a:pt x="428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428" y="21600"/>
                  <a:pt x="958" y="21600"/>
                </a:cubicBezTo>
                <a:lnTo>
                  <a:pt x="20642" y="21600"/>
                </a:lnTo>
                <a:cubicBezTo>
                  <a:pt x="21172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172" y="0"/>
                  <a:pt x="2064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Produttività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41">
            <a:extLst>
              <a:ext uri="{FF2B5EF4-FFF2-40B4-BE49-F238E27FC236}">
                <a16:creationId xmlns:a16="http://schemas.microsoft.com/office/drawing/2014/main" id="{1BF048D1-4474-66B9-B075-030CBA98234F}"/>
              </a:ext>
            </a:extLst>
          </p:cNvPr>
          <p:cNvSpPr txBox="1"/>
          <p:nvPr/>
        </p:nvSpPr>
        <p:spPr>
          <a:xfrm>
            <a:off x="5522893" y="5217707"/>
            <a:ext cx="147082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Ambientale</a:t>
            </a:r>
          </a:p>
        </p:txBody>
      </p:sp>
      <p:sp>
        <p:nvSpPr>
          <p:cNvPr id="22" name="TextBox 42">
            <a:extLst>
              <a:ext uri="{FF2B5EF4-FFF2-40B4-BE49-F238E27FC236}">
                <a16:creationId xmlns:a16="http://schemas.microsoft.com/office/drawing/2014/main" id="{6DC54748-6F62-D862-622F-E65DDCA614FF}"/>
              </a:ext>
            </a:extLst>
          </p:cNvPr>
          <p:cNvSpPr txBox="1"/>
          <p:nvPr/>
        </p:nvSpPr>
        <p:spPr>
          <a:xfrm>
            <a:off x="7821440" y="5217707"/>
            <a:ext cx="147082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Sociale</a:t>
            </a: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EDDDF908-1482-D7EF-E4F3-47C423C344FC}"/>
              </a:ext>
            </a:extLst>
          </p:cNvPr>
          <p:cNvSpPr txBox="1"/>
          <p:nvPr/>
        </p:nvSpPr>
        <p:spPr>
          <a:xfrm>
            <a:off x="10048155" y="5217707"/>
            <a:ext cx="147082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Economico</a:t>
            </a:r>
          </a:p>
        </p:txBody>
      </p:sp>
      <p:sp>
        <p:nvSpPr>
          <p:cNvPr id="24" name="TextBox 45">
            <a:extLst>
              <a:ext uri="{FF2B5EF4-FFF2-40B4-BE49-F238E27FC236}">
                <a16:creationId xmlns:a16="http://schemas.microsoft.com/office/drawing/2014/main" id="{67659EE4-4D4C-EA4C-AA77-50F49998DDD1}"/>
              </a:ext>
            </a:extLst>
          </p:cNvPr>
          <p:cNvSpPr txBox="1"/>
          <p:nvPr/>
        </p:nvSpPr>
        <p:spPr>
          <a:xfrm>
            <a:off x="5390369" y="465683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5" name="TextBox 46">
            <a:extLst>
              <a:ext uri="{FF2B5EF4-FFF2-40B4-BE49-F238E27FC236}">
                <a16:creationId xmlns:a16="http://schemas.microsoft.com/office/drawing/2014/main" id="{94475A0A-1909-55F2-7DC3-2DF4A8A43BF2}"/>
              </a:ext>
            </a:extLst>
          </p:cNvPr>
          <p:cNvSpPr txBox="1"/>
          <p:nvPr/>
        </p:nvSpPr>
        <p:spPr>
          <a:xfrm>
            <a:off x="7647869" y="465683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2EAE3E74-A947-5461-6EC6-3F0C51C4E89E}"/>
              </a:ext>
            </a:extLst>
          </p:cNvPr>
          <p:cNvSpPr txBox="1"/>
          <p:nvPr/>
        </p:nvSpPr>
        <p:spPr>
          <a:xfrm>
            <a:off x="9884847" y="465683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27" name="Graphic 50" descr="Sostenibilità contorno">
            <a:extLst>
              <a:ext uri="{FF2B5EF4-FFF2-40B4-BE49-F238E27FC236}">
                <a16:creationId xmlns:a16="http://schemas.microsoft.com/office/drawing/2014/main" id="{53BD14FE-9B66-5173-9309-FB81136E4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375481" y="2773105"/>
            <a:ext cx="246628" cy="246628"/>
          </a:xfrm>
          <a:prstGeom prst="rect">
            <a:avLst/>
          </a:prstGeom>
        </p:spPr>
      </p:pic>
      <p:pic>
        <p:nvPicPr>
          <p:cNvPr id="28" name="Graphic 52" descr="Casa contorno">
            <a:extLst>
              <a:ext uri="{FF2B5EF4-FFF2-40B4-BE49-F238E27FC236}">
                <a16:creationId xmlns:a16="http://schemas.microsoft.com/office/drawing/2014/main" id="{F5097DD8-07D8-4456-E389-00979EDE63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5375481" y="2183657"/>
            <a:ext cx="246628" cy="246628"/>
          </a:xfrm>
          <a:prstGeom prst="rect">
            <a:avLst/>
          </a:prstGeom>
        </p:spPr>
      </p:pic>
      <p:pic>
        <p:nvPicPr>
          <p:cNvPr id="29" name="Graphic 53" descr="Scena di cascata contorno">
            <a:extLst>
              <a:ext uri="{FF2B5EF4-FFF2-40B4-BE49-F238E27FC236}">
                <a16:creationId xmlns:a16="http://schemas.microsoft.com/office/drawing/2014/main" id="{960867D1-7147-4DAE-EACB-C2F6D6474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5375481" y="3341367"/>
            <a:ext cx="246628" cy="246628"/>
          </a:xfrm>
          <a:prstGeom prst="rect">
            <a:avLst/>
          </a:prstGeom>
        </p:spPr>
      </p:pic>
      <p:pic>
        <p:nvPicPr>
          <p:cNvPr id="30" name="Graphic 54" descr="Scena parco contorno">
            <a:extLst>
              <a:ext uri="{FF2B5EF4-FFF2-40B4-BE49-F238E27FC236}">
                <a16:creationId xmlns:a16="http://schemas.microsoft.com/office/drawing/2014/main" id="{AB3E0DB0-21CE-561F-A44C-36213480EF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635315" y="2751919"/>
            <a:ext cx="246628" cy="246628"/>
          </a:xfrm>
          <a:prstGeom prst="rect">
            <a:avLst/>
          </a:prstGeom>
        </p:spPr>
      </p:pic>
      <p:pic>
        <p:nvPicPr>
          <p:cNvPr id="31" name="Graphic 55" descr="Sala riunioni contorno">
            <a:extLst>
              <a:ext uri="{FF2B5EF4-FFF2-40B4-BE49-F238E27FC236}">
                <a16:creationId xmlns:a16="http://schemas.microsoft.com/office/drawing/2014/main" id="{90DCAC6E-4F5F-C01D-AC76-11D055D3E8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7635315" y="3333396"/>
            <a:ext cx="246628" cy="246628"/>
          </a:xfrm>
          <a:prstGeom prst="rect">
            <a:avLst/>
          </a:prstGeom>
        </p:spPr>
      </p:pic>
      <p:pic>
        <p:nvPicPr>
          <p:cNvPr id="32" name="Graphic 56" descr="Accesso universale con riempimento a tinta unita">
            <a:extLst>
              <a:ext uri="{FF2B5EF4-FFF2-40B4-BE49-F238E27FC236}">
                <a16:creationId xmlns:a16="http://schemas.microsoft.com/office/drawing/2014/main" id="{72F7E84D-3799-E7A5-D3F0-74BC72EC11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7622099" y="2204843"/>
            <a:ext cx="246628" cy="246628"/>
          </a:xfrm>
          <a:prstGeom prst="rect">
            <a:avLst/>
          </a:prstGeom>
        </p:spPr>
      </p:pic>
      <p:pic>
        <p:nvPicPr>
          <p:cNvPr id="33" name="Graphic 57" descr="Mutuo con riempimento a tinta unita">
            <a:extLst>
              <a:ext uri="{FF2B5EF4-FFF2-40B4-BE49-F238E27FC236}">
                <a16:creationId xmlns:a16="http://schemas.microsoft.com/office/drawing/2014/main" id="{951BA98B-7468-9712-8E24-DC84F809A8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9895148" y="2773105"/>
            <a:ext cx="246628" cy="246628"/>
          </a:xfrm>
          <a:prstGeom prst="rect">
            <a:avLst/>
          </a:prstGeom>
        </p:spPr>
      </p:pic>
      <p:pic>
        <p:nvPicPr>
          <p:cNvPr id="34" name="Graphic 58" descr="Salvadanaio con riempimento a tinta unita">
            <a:extLst>
              <a:ext uri="{FF2B5EF4-FFF2-40B4-BE49-F238E27FC236}">
                <a16:creationId xmlns:a16="http://schemas.microsoft.com/office/drawing/2014/main" id="{8D3B48F1-732B-C88F-C98F-54A16C0632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9895148" y="2183657"/>
            <a:ext cx="246628" cy="246628"/>
          </a:xfrm>
          <a:prstGeom prst="rect">
            <a:avLst/>
          </a:prstGeom>
        </p:spPr>
      </p:pic>
      <p:pic>
        <p:nvPicPr>
          <p:cNvPr id="35" name="Graphic 59" descr="Cura con riempimento a tinta unita">
            <a:extLst>
              <a:ext uri="{FF2B5EF4-FFF2-40B4-BE49-F238E27FC236}">
                <a16:creationId xmlns:a16="http://schemas.microsoft.com/office/drawing/2014/main" id="{8C8BAD02-6DBD-0E46-1B44-2D7832C170B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9895148" y="3333396"/>
            <a:ext cx="246628" cy="246628"/>
          </a:xfrm>
          <a:prstGeom prst="rect">
            <a:avLst/>
          </a:prstGeom>
        </p:spPr>
      </p:pic>
      <p:sp>
        <p:nvSpPr>
          <p:cNvPr id="37" name="Shape">
            <a:extLst>
              <a:ext uri="{FF2B5EF4-FFF2-40B4-BE49-F238E27FC236}">
                <a16:creationId xmlns:a16="http://schemas.microsoft.com/office/drawing/2014/main" id="{B30ED0F0-3CC7-7B52-FEAC-79C34EA08BDB}"/>
              </a:ext>
            </a:extLst>
          </p:cNvPr>
          <p:cNvSpPr/>
          <p:nvPr/>
        </p:nvSpPr>
        <p:spPr>
          <a:xfrm>
            <a:off x="5277775" y="6025148"/>
            <a:ext cx="6558152" cy="378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98" y="0"/>
                </a:moveTo>
                <a:lnTo>
                  <a:pt x="302" y="0"/>
                </a:lnTo>
                <a:cubicBezTo>
                  <a:pt x="135" y="0"/>
                  <a:pt x="0" y="2339"/>
                  <a:pt x="0" y="5228"/>
                </a:cubicBezTo>
                <a:lnTo>
                  <a:pt x="0" y="16372"/>
                </a:lnTo>
                <a:cubicBezTo>
                  <a:pt x="0" y="19261"/>
                  <a:pt x="135" y="21600"/>
                  <a:pt x="302" y="21600"/>
                </a:cubicBezTo>
                <a:lnTo>
                  <a:pt x="21298" y="21600"/>
                </a:lnTo>
                <a:cubicBezTo>
                  <a:pt x="21465" y="21600"/>
                  <a:pt x="21600" y="19261"/>
                  <a:pt x="21600" y="16372"/>
                </a:cubicBezTo>
                <a:lnTo>
                  <a:pt x="21600" y="5228"/>
                </a:lnTo>
                <a:cubicBezTo>
                  <a:pt x="21600" y="2339"/>
                  <a:pt x="21465" y="0"/>
                  <a:pt x="21298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Salute</a:t>
            </a:r>
            <a:r>
              <a:rPr lang="fr-CA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fr-CA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benessere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8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889CDF-16D5-E63F-866D-0349FA8010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7" y="2319589"/>
            <a:ext cx="4661637" cy="2328724"/>
          </a:xfrm>
          <a:prstGeom prst="rect">
            <a:avLst/>
          </a:prstGeom>
        </p:spPr>
      </p:pic>
      <p:sp>
        <p:nvSpPr>
          <p:cNvPr id="39" name="object 7">
            <a:extLst>
              <a:ext uri="{FF2B5EF4-FFF2-40B4-BE49-F238E27FC236}">
                <a16:creationId xmlns:a16="http://schemas.microsoft.com/office/drawing/2014/main" id="{ED1FC623-56A5-7464-F48D-B440FDE9F2F4}"/>
              </a:ext>
            </a:extLst>
          </p:cNvPr>
          <p:cNvSpPr txBox="1">
            <a:spLocks/>
          </p:cNvSpPr>
          <p:nvPr/>
        </p:nvSpPr>
        <p:spPr>
          <a:xfrm>
            <a:off x="853644" y="465888"/>
            <a:ext cx="755974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dirty="0"/>
              <a:t>Che fare? Il Co-beneficio</a:t>
            </a:r>
          </a:p>
        </p:txBody>
      </p:sp>
    </p:spTree>
    <p:extLst>
      <p:ext uri="{BB962C8B-B14F-4D97-AF65-F5344CB8AC3E}">
        <p14:creationId xmlns:p14="http://schemas.microsoft.com/office/powerpoint/2010/main" val="411516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C71280-5CD9-A3A7-D51B-A8212431800E}"/>
              </a:ext>
            </a:extLst>
          </p:cNvPr>
          <p:cNvSpPr txBox="1">
            <a:spLocks/>
          </p:cNvSpPr>
          <p:nvPr/>
        </p:nvSpPr>
        <p:spPr>
          <a:xfrm>
            <a:off x="0" y="311311"/>
            <a:ext cx="121111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Lo spazio pubblico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3E2352-702B-BE74-9D3D-CD7827602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09" y="1282383"/>
            <a:ext cx="4240651" cy="51673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CC4A3C-F9B9-EF08-6E65-C52BDC260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" y="997006"/>
            <a:ext cx="2579166" cy="36490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634FF8-D229-472D-A0E0-6AFBAF8D8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4444" r="-197" b="7639"/>
          <a:stretch/>
        </p:blipFill>
        <p:spPr>
          <a:xfrm>
            <a:off x="6537973" y="311311"/>
            <a:ext cx="5654027" cy="6235377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29CCBD5F-6C8F-20C2-BB6B-7E679FE4A1E1}"/>
              </a:ext>
            </a:extLst>
          </p:cNvPr>
          <p:cNvSpPr/>
          <p:nvPr/>
        </p:nvSpPr>
        <p:spPr>
          <a:xfrm rot="1762900">
            <a:off x="6476314" y="664004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E8AE676-AB62-5C34-1B3E-75151A75962C}"/>
              </a:ext>
            </a:extLst>
          </p:cNvPr>
          <p:cNvSpPr/>
          <p:nvPr/>
        </p:nvSpPr>
        <p:spPr>
          <a:xfrm rot="14554023">
            <a:off x="10774585" y="3744352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45F16772-D421-C5CD-5515-302F8AFC63F2}"/>
              </a:ext>
            </a:extLst>
          </p:cNvPr>
          <p:cNvSpPr/>
          <p:nvPr/>
        </p:nvSpPr>
        <p:spPr>
          <a:xfrm rot="18353050">
            <a:off x="6244422" y="5220273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21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5688CC8-48B2-ACBE-F7D4-B8F3862F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07" y="486524"/>
            <a:ext cx="4575399" cy="40368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0D3A61-FD17-54B6-1A78-DFD5A1BB3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4444" r="-197" b="7639"/>
          <a:stretch/>
        </p:blipFill>
        <p:spPr>
          <a:xfrm>
            <a:off x="6404202" y="647581"/>
            <a:ext cx="5134655" cy="5662603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82C95557-7D54-CA35-4442-C9EF2475B1B7}"/>
              </a:ext>
            </a:extLst>
          </p:cNvPr>
          <p:cNvSpPr/>
          <p:nvPr/>
        </p:nvSpPr>
        <p:spPr>
          <a:xfrm rot="17540691">
            <a:off x="9403270" y="4943854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6C3788-28AE-3A84-5438-A09A9BC064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7" y="747755"/>
            <a:ext cx="2506408" cy="2083213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3067B0D-6830-D4CD-7083-28CF601B7C96}"/>
              </a:ext>
            </a:extLst>
          </p:cNvPr>
          <p:cNvSpPr/>
          <p:nvPr/>
        </p:nvSpPr>
        <p:spPr>
          <a:xfrm rot="1331398">
            <a:off x="5458765" y="1618725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50AA46D-32BD-BD85-0063-FAF04ED46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026454"/>
            <a:ext cx="5040781" cy="317738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E687AD-8A48-C141-C2C1-457107441A33}"/>
              </a:ext>
            </a:extLst>
          </p:cNvPr>
          <p:cNvSpPr txBox="1"/>
          <p:nvPr/>
        </p:nvSpPr>
        <p:spPr>
          <a:xfrm>
            <a:off x="2317455" y="377215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Controllo velocità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66653C-BBA1-2CB7-5DB9-519E73F1C6EE}"/>
              </a:ext>
            </a:extLst>
          </p:cNvPr>
          <p:cNvSpPr txBox="1"/>
          <p:nvPr/>
        </p:nvSpPr>
        <p:spPr>
          <a:xfrm>
            <a:off x="2483017" y="4935046"/>
            <a:ext cx="2399330" cy="307777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Migliore ergonomia e fruibilità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71ACF150-65AB-A6CA-87AE-F1E58F140692}"/>
              </a:ext>
            </a:extLst>
          </p:cNvPr>
          <p:cNvSpPr/>
          <p:nvPr/>
        </p:nvSpPr>
        <p:spPr>
          <a:xfrm rot="6604462">
            <a:off x="10292902" y="1024869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6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63A90BD-A6D4-7450-7283-F914DCFCE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4444" r="-197" b="7639"/>
          <a:stretch/>
        </p:blipFill>
        <p:spPr>
          <a:xfrm>
            <a:off x="6404202" y="647581"/>
            <a:ext cx="5134655" cy="5662603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 descr="Immagine che contiene testo, mappa, persona&#10;&#10;Descrizione generata automaticamente">
            <a:extLst>
              <a:ext uri="{FF2B5EF4-FFF2-40B4-BE49-F238E27FC236}">
                <a16:creationId xmlns:a16="http://schemas.microsoft.com/office/drawing/2014/main" id="{A722DC97-06A1-D6DD-B979-0BB4724C95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13" y="3662496"/>
            <a:ext cx="3685598" cy="2764979"/>
          </a:xfrm>
          <a:prstGeom prst="rect">
            <a:avLst/>
          </a:prstGeom>
        </p:spPr>
      </p:pic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79FFFD46-DBD8-B8D0-11F4-617AFBEADE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2" y="430525"/>
            <a:ext cx="4592912" cy="3316082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1381B8B-74B2-04D5-2D0D-CDAAD345356B}"/>
              </a:ext>
            </a:extLst>
          </p:cNvPr>
          <p:cNvSpPr/>
          <p:nvPr/>
        </p:nvSpPr>
        <p:spPr>
          <a:xfrm rot="20813575">
            <a:off x="5101868" y="2636575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B510A730-6BFD-5B24-4231-FD499C594E5E}"/>
              </a:ext>
            </a:extLst>
          </p:cNvPr>
          <p:cNvSpPr/>
          <p:nvPr/>
        </p:nvSpPr>
        <p:spPr>
          <a:xfrm rot="17302547">
            <a:off x="9187903" y="5098284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0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70C2A1-CD36-B472-D27F-B32AEC311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4444" r="-197" b="7639"/>
          <a:stretch/>
        </p:blipFill>
        <p:spPr>
          <a:xfrm>
            <a:off x="6404202" y="647581"/>
            <a:ext cx="5134655" cy="5662603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2DF1345-B026-BBEF-87D0-E2FE26B9FC1C}"/>
              </a:ext>
            </a:extLst>
          </p:cNvPr>
          <p:cNvSpPr/>
          <p:nvPr/>
        </p:nvSpPr>
        <p:spPr>
          <a:xfrm rot="20312033">
            <a:off x="6189991" y="5315940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4D1F73C-4085-4679-C5F4-C70A7518C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0" y="666439"/>
            <a:ext cx="5390764" cy="2791435"/>
          </a:xfrm>
          <a:prstGeom prst="rect">
            <a:avLst/>
          </a:prstGeom>
          <a:ln w="25400">
            <a:solidFill>
              <a:srgbClr val="00B050">
                <a:alpha val="96000"/>
              </a:srgbClr>
            </a:solidFill>
          </a:ln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B876B8EC-4787-71B7-6AAB-D3F5D8E3EE5A}"/>
              </a:ext>
            </a:extLst>
          </p:cNvPr>
          <p:cNvSpPr/>
          <p:nvPr/>
        </p:nvSpPr>
        <p:spPr>
          <a:xfrm rot="7884989">
            <a:off x="9860728" y="480409"/>
            <a:ext cx="1654628" cy="82731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152BA1E-37B4-850F-5449-59EC01327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9" y="3636067"/>
            <a:ext cx="3171174" cy="274887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6151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87F44D-665F-633F-FEA4-0BC15591C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76" y="4401921"/>
            <a:ext cx="3304136" cy="101889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EAF044-D25F-67AF-E570-D8B9DC9BC63E}"/>
              </a:ext>
            </a:extLst>
          </p:cNvPr>
          <p:cNvSpPr txBox="1"/>
          <p:nvPr/>
        </p:nvSpPr>
        <p:spPr>
          <a:xfrm>
            <a:off x="1235746" y="4289433"/>
            <a:ext cx="844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Lorenzo Paglione</a:t>
            </a:r>
          </a:p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>Dirigente Medico, UOC SISP</a:t>
            </a:r>
          </a:p>
          <a:p>
            <a:r>
              <a:rPr lang="it-IT" dirty="0"/>
              <a:t>Dipartimento di Prevenzione, ASL Roma 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0B07ED-9F46-4C95-45D9-C2EDDC3A1907}"/>
              </a:ext>
            </a:extLst>
          </p:cNvPr>
          <p:cNvSpPr txBox="1"/>
          <p:nvPr/>
        </p:nvSpPr>
        <p:spPr>
          <a:xfrm>
            <a:off x="1235746" y="2230236"/>
            <a:ext cx="954633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La salute urbana in un’ottica One Health: prospettive progettuali e ruolo della Sanità Pubblica</a:t>
            </a:r>
          </a:p>
        </p:txBody>
      </p:sp>
    </p:spTree>
    <p:extLst>
      <p:ext uri="{BB962C8B-B14F-4D97-AF65-F5344CB8AC3E}">
        <p14:creationId xmlns:p14="http://schemas.microsoft.com/office/powerpoint/2010/main" val="335546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F4FDDE-2D59-385F-D8CA-691D55B0F313}"/>
              </a:ext>
            </a:extLst>
          </p:cNvPr>
          <p:cNvSpPr txBox="1">
            <a:spLocks/>
          </p:cNvSpPr>
          <p:nvPr/>
        </p:nvSpPr>
        <p:spPr>
          <a:xfrm>
            <a:off x="51047" y="40518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Comunità di pratiche per la promozione della salute: le scuole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2AF6AB6-472C-B024-5E01-AA1D7931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26" y="2749220"/>
            <a:ext cx="1126426" cy="11264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6E0613-9A62-7982-88E2-53FBCE405E1B}"/>
              </a:ext>
            </a:extLst>
          </p:cNvPr>
          <p:cNvSpPr txBox="1"/>
          <p:nvPr/>
        </p:nvSpPr>
        <p:spPr>
          <a:xfrm>
            <a:off x="6310027" y="1889662"/>
            <a:ext cx="2066544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Formazione corpo docenti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A12F99-D4CC-F24E-F269-EFC6440D4F3A}"/>
              </a:ext>
            </a:extLst>
          </p:cNvPr>
          <p:cNvSpPr txBox="1"/>
          <p:nvPr/>
        </p:nvSpPr>
        <p:spPr>
          <a:xfrm>
            <a:off x="6053995" y="4088873"/>
            <a:ext cx="2066544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Sensibilizzazione comunità scolastica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236059-C7EE-91D0-DB8B-E46A93923540}"/>
              </a:ext>
            </a:extLst>
          </p:cNvPr>
          <p:cNvSpPr txBox="1"/>
          <p:nvPr/>
        </p:nvSpPr>
        <p:spPr>
          <a:xfrm>
            <a:off x="9083568" y="1472125"/>
            <a:ext cx="2444496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Conoscenza e scoperta, partecipazione, cura e  memoria del territorio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966085-BB5F-A1D3-4528-6960286B460F}"/>
              </a:ext>
            </a:extLst>
          </p:cNvPr>
          <p:cNvSpPr txBox="1"/>
          <p:nvPr/>
        </p:nvSpPr>
        <p:spPr>
          <a:xfrm>
            <a:off x="9189668" y="3152916"/>
            <a:ext cx="2444496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Elementi di urbanistica partecipata e co-progettazione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9B1687-9568-5BFF-2907-12926C745A37}"/>
              </a:ext>
            </a:extLst>
          </p:cNvPr>
          <p:cNvSpPr txBox="1"/>
          <p:nvPr/>
        </p:nvSpPr>
        <p:spPr>
          <a:xfrm>
            <a:off x="6924404" y="4907675"/>
            <a:ext cx="453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OUTCOME: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Strade pedonali scolastiche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Emersione istanze comunità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2EF743E-A756-9172-0C5D-C3B3813F9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9" y="1792793"/>
            <a:ext cx="3651945" cy="2054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6DFBD88-6823-6962-8DB1-7AA7FE346B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97" y="3909059"/>
            <a:ext cx="4413642" cy="20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3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F34789B-E3AB-0FFF-AD3A-F332EF5DC385}"/>
              </a:ext>
            </a:extLst>
          </p:cNvPr>
          <p:cNvSpPr txBox="1">
            <a:spLocks/>
          </p:cNvSpPr>
          <p:nvPr/>
        </p:nvSpPr>
        <p:spPr>
          <a:xfrm>
            <a:off x="0" y="40830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Interlocuzione con Enti e Soggetti Produttivi</a:t>
            </a:r>
          </a:p>
        </p:txBody>
      </p:sp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598D7A5A-DBFF-2706-12D3-C8CE094C6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752" y="1121145"/>
            <a:ext cx="5406094" cy="3040928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648B711-799D-6252-DB87-1BA0A05B91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326841"/>
            <a:ext cx="3962374" cy="13255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C37B8E-A94D-2A38-A829-BCFE4DAE6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110" y="3549350"/>
            <a:ext cx="4765440" cy="2885366"/>
          </a:xfrm>
          <a:prstGeom prst="rect">
            <a:avLst/>
          </a:prstGeom>
        </p:spPr>
      </p:pic>
      <p:pic>
        <p:nvPicPr>
          <p:cNvPr id="10" name="Immagine 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71AF68EC-7C1F-3681-F7F1-072307394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2" y="2790944"/>
            <a:ext cx="2612426" cy="2885366"/>
          </a:xfrm>
          <a:prstGeom prst="rect">
            <a:avLst/>
          </a:prstGeom>
        </p:spPr>
      </p:pic>
      <p:pic>
        <p:nvPicPr>
          <p:cNvPr id="12" name="Immagine 11" descr="Immagine che contiene logo&#10;&#10;Descrizione generata automaticamente">
            <a:extLst>
              <a:ext uri="{FF2B5EF4-FFF2-40B4-BE49-F238E27FC236}">
                <a16:creationId xmlns:a16="http://schemas.microsoft.com/office/drawing/2014/main" id="{54F43587-E5E3-F911-4E36-15C66DD61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99" y="4095901"/>
            <a:ext cx="3213032" cy="2139123"/>
          </a:xfrm>
          <a:prstGeom prst="rect">
            <a:avLst/>
          </a:prstGeom>
        </p:spPr>
      </p:pic>
      <p:pic>
        <p:nvPicPr>
          <p:cNvPr id="13" name="Immagine 12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5869E23D-6432-2A8A-0F4B-DC3CEA0AF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22" y="1989528"/>
            <a:ext cx="1881996" cy="18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50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5BEA60F3-E88A-1704-4124-D698E29E00F3}"/>
              </a:ext>
            </a:extLst>
          </p:cNvPr>
          <p:cNvGraphicFramePr/>
          <p:nvPr/>
        </p:nvGraphicFramePr>
        <p:xfrm>
          <a:off x="1523142" y="1103890"/>
          <a:ext cx="7509736" cy="5141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B46185-CCB8-24E5-7AB6-E5094607E10C}"/>
              </a:ext>
            </a:extLst>
          </p:cNvPr>
          <p:cNvSpPr txBox="1"/>
          <p:nvPr/>
        </p:nvSpPr>
        <p:spPr>
          <a:xfrm>
            <a:off x="8580582" y="3674730"/>
            <a:ext cx="3094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La stratificazione sociale, economica e culturale della nostra società rende impossibile una lettura univoca dei processi (ed in definitiva, non esiste una «verità» o una «oggettività» riconosciuta come tale)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4921D9-FDC2-DF01-A4A3-31F56E0C0BF9}"/>
              </a:ext>
            </a:extLst>
          </p:cNvPr>
          <p:cNvSpPr txBox="1"/>
          <p:nvPr/>
        </p:nvSpPr>
        <p:spPr>
          <a:xfrm>
            <a:off x="517236" y="4414407"/>
            <a:ext cx="3094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La molteplicità dei punti di vista degli attori esistenti rende conto della necessità di assumere differenti posture da parte degli enti istituzionali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270285-28D5-6F26-ACDA-87E58A31B920}"/>
              </a:ext>
            </a:extLst>
          </p:cNvPr>
          <p:cNvSpPr txBox="1"/>
          <p:nvPr/>
        </p:nvSpPr>
        <p:spPr>
          <a:xfrm>
            <a:off x="7310581" y="1325563"/>
            <a:ext cx="3786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Prevenzione e promozione della salute hanno a che vedere con bisogni potenzialmente illimitati, e quindi con risorse per definizione insufficienti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0676DE4-7D4F-259A-390C-687D08BC5AFA}"/>
              </a:ext>
            </a:extLst>
          </p:cNvPr>
          <p:cNvSpPr txBox="1">
            <a:spLocks/>
          </p:cNvSpPr>
          <p:nvPr/>
        </p:nvSpPr>
        <p:spPr>
          <a:xfrm>
            <a:off x="153258" y="5519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Co-produzione di saperi</a:t>
            </a:r>
          </a:p>
        </p:txBody>
      </p:sp>
    </p:spTree>
    <p:extLst>
      <p:ext uri="{BB962C8B-B14F-4D97-AF65-F5344CB8AC3E}">
        <p14:creationId xmlns:p14="http://schemas.microsoft.com/office/powerpoint/2010/main" val="277988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6626B08-BF8D-FBE5-E799-222CC317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197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3CDEBDF3-CF5E-5F73-B635-FCCF1C3377C0}"/>
              </a:ext>
            </a:extLst>
          </p:cNvPr>
          <p:cNvSpPr txBox="1">
            <a:spLocks/>
          </p:cNvSpPr>
          <p:nvPr/>
        </p:nvSpPr>
        <p:spPr>
          <a:xfrm>
            <a:off x="10010896" y="1077454"/>
            <a:ext cx="1703705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>
                <a:latin typeface="Arial"/>
                <a:cs typeface="Arial"/>
              </a:rPr>
              <a:t>Bibliogr</a:t>
            </a:r>
            <a:r>
              <a:rPr lang="it-IT" sz="2400" b="1" spc="-10">
                <a:latin typeface="Arial"/>
                <a:cs typeface="Arial"/>
              </a:rPr>
              <a:t>a</a:t>
            </a:r>
            <a:r>
              <a:rPr lang="it-IT" sz="2400" b="1">
                <a:latin typeface="Arial"/>
                <a:cs typeface="Arial"/>
              </a:rPr>
              <a:t>fia</a:t>
            </a:r>
            <a:endParaRPr lang="it-IT" sz="2400" dirty="0">
              <a:latin typeface="Arial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CCBA055-9E38-876B-6C89-E6FB6F4F1406}"/>
              </a:ext>
            </a:extLst>
          </p:cNvPr>
          <p:cNvSpPr txBox="1"/>
          <p:nvPr/>
        </p:nvSpPr>
        <p:spPr>
          <a:xfrm>
            <a:off x="2509006" y="2033366"/>
            <a:ext cx="7501890" cy="33650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2700" indent="-28575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spc="-5" dirty="0">
                <a:latin typeface="Arial MT"/>
                <a:cs typeface="Arial MT"/>
              </a:rPr>
              <a:t>Closing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the</a:t>
            </a:r>
            <a:r>
              <a:rPr spc="-5" dirty="0">
                <a:latin typeface="Arial MT"/>
                <a:cs typeface="Arial MT"/>
              </a:rPr>
              <a:t> gap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in a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generation,</a:t>
            </a:r>
            <a:r>
              <a:rPr spc="2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final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report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of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the Commission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on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Social </a:t>
            </a:r>
            <a:r>
              <a:rPr spc="-484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Determinants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of </a:t>
            </a:r>
            <a:r>
              <a:rPr spc="-5" dirty="0">
                <a:latin typeface="Arial MT"/>
                <a:cs typeface="Arial MT"/>
              </a:rPr>
              <a:t>Health,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WHO.</a:t>
            </a:r>
            <a:endParaRPr lang="it-IT" dirty="0">
              <a:latin typeface="Arial MT"/>
              <a:cs typeface="Arial MT"/>
            </a:endParaRPr>
          </a:p>
          <a:p>
            <a:pPr marL="298450" marR="12700" indent="-28575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lang="en-US" sz="1850" dirty="0">
                <a:latin typeface="Arial MT"/>
                <a:cs typeface="Arial MT"/>
              </a:rPr>
              <a:t>Krieger N. Methods for the Scientific Study of Discrimination and Health: An </a:t>
            </a:r>
            <a:r>
              <a:rPr lang="en-US" sz="1850" dirty="0" err="1">
                <a:latin typeface="Arial MT"/>
                <a:cs typeface="Arial MT"/>
              </a:rPr>
              <a:t>Ecosocial</a:t>
            </a:r>
            <a:r>
              <a:rPr lang="en-US" sz="1850" dirty="0">
                <a:latin typeface="Arial MT"/>
                <a:cs typeface="Arial MT"/>
              </a:rPr>
              <a:t> Approach, 2012. </a:t>
            </a:r>
          </a:p>
          <a:p>
            <a:pPr marL="297815" indent="-285750"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lang="en-US" dirty="0" err="1">
                <a:latin typeface="Arial MT"/>
                <a:cs typeface="Arial MT"/>
              </a:rPr>
              <a:t>Vineis</a:t>
            </a:r>
            <a:r>
              <a:rPr lang="en-US" dirty="0">
                <a:latin typeface="Arial MT"/>
                <a:cs typeface="Arial MT"/>
              </a:rPr>
              <a:t> P, Kelly-Irving M. Biography and Biological Capital. European Journal of Epidemiology, 2019. </a:t>
            </a:r>
            <a:endParaRPr sz="1850" dirty="0">
              <a:latin typeface="Arial MT"/>
              <a:cs typeface="Arial MT"/>
            </a:endParaRPr>
          </a:p>
          <a:p>
            <a:pPr marL="297815" indent="-285750"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spc="-5" dirty="0">
                <a:latin typeface="Arial MT"/>
                <a:cs typeface="Arial MT"/>
              </a:rPr>
              <a:t>La</a:t>
            </a:r>
            <a:r>
              <a:rPr spc="-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Questione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delle</a:t>
            </a:r>
            <a:r>
              <a:rPr spc="-8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Abitazioni,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Engels,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Editori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Riuniti</a:t>
            </a:r>
            <a:r>
              <a:rPr spc="-5" dirty="0">
                <a:latin typeface="Arial MT"/>
                <a:cs typeface="Arial MT"/>
              </a:rPr>
              <a:t>.</a:t>
            </a:r>
            <a:endParaRPr sz="1850" dirty="0">
              <a:latin typeface="Arial MT"/>
              <a:cs typeface="Arial MT"/>
            </a:endParaRPr>
          </a:p>
          <a:p>
            <a:pPr marL="297815" indent="-285750"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lang="en-US" spc="-5" dirty="0">
                <a:latin typeface="Arial MT"/>
                <a:cs typeface="Arial MT"/>
              </a:rPr>
              <a:t>Marmot M. Status Syndrome. A Challenge to Medicine. JAMA vo. 295, No. 11, 2006. </a:t>
            </a:r>
            <a:endParaRPr sz="1850" dirty="0">
              <a:latin typeface="Arial MT"/>
              <a:cs typeface="Arial MT"/>
            </a:endParaRPr>
          </a:p>
          <a:p>
            <a:pPr marL="298450" marR="5080" indent="-285750">
              <a:buFont typeface="Wingdings" panose="05000000000000000000" pitchFamily="2" charset="2"/>
              <a:buChar char="Ø"/>
              <a:tabLst>
                <a:tab pos="151765" algn="l"/>
              </a:tabLst>
            </a:pPr>
            <a:r>
              <a:rPr dirty="0">
                <a:latin typeface="Arial MT"/>
                <a:cs typeface="Arial MT"/>
              </a:rPr>
              <a:t>The</a:t>
            </a:r>
            <a:r>
              <a:rPr spc="-2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20</a:t>
            </a:r>
            <a:r>
              <a:rPr lang="it-IT" spc="-5" dirty="0">
                <a:latin typeface="Arial MT"/>
                <a:cs typeface="Arial MT"/>
              </a:rPr>
              <a:t>21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report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of </a:t>
            </a:r>
            <a:r>
              <a:rPr spc="-5" dirty="0">
                <a:latin typeface="Arial MT"/>
                <a:cs typeface="Arial MT"/>
              </a:rPr>
              <a:t>the Lancet</a:t>
            </a:r>
            <a:r>
              <a:rPr spc="20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Countdown</a:t>
            </a:r>
            <a:r>
              <a:rPr spc="6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on</a:t>
            </a:r>
            <a:r>
              <a:rPr spc="-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health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and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climate change</a:t>
            </a:r>
            <a:r>
              <a:rPr lang="it-IT" spc="-5" dirty="0">
                <a:latin typeface="Arial MT"/>
                <a:cs typeface="Arial MT"/>
              </a:rPr>
              <a:t>.</a:t>
            </a:r>
            <a:endParaRPr sz="1850" dirty="0">
              <a:latin typeface="Arial MT"/>
              <a:cs typeface="Arial MT"/>
            </a:endParaRPr>
          </a:p>
          <a:p>
            <a:pPr marL="297815" indent="-285750">
              <a:buFont typeface="Wingdings" panose="05000000000000000000" pitchFamily="2" charset="2"/>
              <a:buChar char="Ø"/>
              <a:tabLst>
                <a:tab pos="156210" algn="l"/>
              </a:tabLst>
            </a:pPr>
            <a:r>
              <a:rPr spc="-5" dirty="0">
                <a:latin typeface="Arial MT"/>
                <a:cs typeface="Arial MT"/>
              </a:rPr>
              <a:t>Oxfam</a:t>
            </a:r>
            <a:r>
              <a:rPr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Media</a:t>
            </a:r>
            <a:r>
              <a:rPr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Briefing,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2015.</a:t>
            </a:r>
            <a:r>
              <a:rPr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Extreme</a:t>
            </a:r>
            <a:r>
              <a:rPr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Carbon</a:t>
            </a:r>
            <a:r>
              <a:rPr spc="25" dirty="0">
                <a:latin typeface="Arial MT"/>
                <a:cs typeface="Arial MT"/>
              </a:rPr>
              <a:t> </a:t>
            </a:r>
            <a:r>
              <a:rPr spc="-20" dirty="0">
                <a:latin typeface="Arial MT"/>
                <a:cs typeface="Arial MT"/>
              </a:rPr>
              <a:t>Inequality.</a:t>
            </a:r>
            <a:endParaRPr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6721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835FFFD-6BB7-488A-D326-AD5B1F60048D}"/>
              </a:ext>
            </a:extLst>
          </p:cNvPr>
          <p:cNvSpPr txBox="1">
            <a:spLocks noChangeArrowheads="1"/>
          </p:cNvSpPr>
          <p:nvPr/>
        </p:nvSpPr>
        <p:spPr>
          <a:xfrm>
            <a:off x="1488018" y="589195"/>
            <a:ext cx="10079567" cy="5048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/>
              <a:t>La dualità urbana, tra materiale e immateriale</a:t>
            </a:r>
            <a:endParaRPr lang="it-IT" altLang="it-IT" dirty="0"/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222AD475-4999-2E7E-935A-18F9442A4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330113"/>
            <a:ext cx="6468318" cy="472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8">
            <a:extLst>
              <a:ext uri="{FF2B5EF4-FFF2-40B4-BE49-F238E27FC236}">
                <a16:creationId xmlns:a16="http://schemas.microsoft.com/office/drawing/2014/main" id="{E8E28D2E-B0E0-4AD0-6ED6-733B5E6BD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1521057"/>
            <a:ext cx="29511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22433"/>
              </a:buClr>
              <a:buSzTx/>
              <a:buFontTx/>
              <a:buChar char="•"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Città come “</a:t>
            </a:r>
            <a:r>
              <a:rPr kumimoji="0" lang="it-IT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urbs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”, spazio fisico, organizzazione spaziale del territorio e della struttura;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22433"/>
              </a:buClr>
              <a:buSzTx/>
              <a:buFontTx/>
              <a:buChar char="•"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22433"/>
              </a:buClr>
              <a:buSzTx/>
              <a:buFontTx/>
              <a:buChar char="•"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Città come “</a:t>
            </a:r>
            <a:r>
              <a:rPr kumimoji="0" lang="it-IT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civitas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”, comunità, spazio sociale all’interno del tessuto urbano. </a:t>
            </a: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0CFF3E-21D1-A032-ADC6-C2274DC010C2}"/>
              </a:ext>
            </a:extLst>
          </p:cNvPr>
          <p:cNvSpPr txBox="1">
            <a:spLocks noChangeArrowheads="1"/>
          </p:cNvSpPr>
          <p:nvPr/>
        </p:nvSpPr>
        <p:spPr>
          <a:xfrm>
            <a:off x="1488018" y="621853"/>
            <a:ext cx="10079567" cy="5048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/>
              <a:t>La dualità della salute, tra materiale e immateriale</a:t>
            </a:r>
            <a:endParaRPr lang="it-IT" altLang="it-IT" dirty="0"/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D9C444D8-97A8-2DD9-FA73-1586996B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932756"/>
              </p:ext>
            </p:extLst>
          </p:nvPr>
        </p:nvGraphicFramePr>
        <p:xfrm>
          <a:off x="2032000" y="12999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E4AB3C-D3D1-F5B8-FD8C-4C1761E42CD9}"/>
              </a:ext>
            </a:extLst>
          </p:cNvPr>
          <p:cNvSpPr txBox="1"/>
          <p:nvPr/>
        </p:nvSpPr>
        <p:spPr>
          <a:xfrm>
            <a:off x="272145" y="5078310"/>
            <a:ext cx="431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domanda di salute è quella che richiede un soddisfacimento immediato: sono malato, vado dal medico.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0E86AA-30C5-5D50-257D-DA9CF797E754}"/>
              </a:ext>
            </a:extLst>
          </p:cNvPr>
          <p:cNvSpPr txBox="1"/>
          <p:nvPr/>
        </p:nvSpPr>
        <p:spPr>
          <a:xfrm>
            <a:off x="7609114" y="4939811"/>
            <a:ext cx="4310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bisogno di salute, invece, nella maggior parte dei casi non è neanche percepito, e interroga il tema delle disuguaglianze in salute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856B36-7A6C-D050-E6C8-A0224735A15E}"/>
              </a:ext>
            </a:extLst>
          </p:cNvPr>
          <p:cNvSpPr txBox="1"/>
          <p:nvPr/>
        </p:nvSpPr>
        <p:spPr>
          <a:xfrm>
            <a:off x="1448596" y="2016892"/>
            <a:ext cx="301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SOCIO ASSISTENZIALI, DISTRETTO E OSPEDALE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C0AADC-E3E8-034C-7290-D51DC1A864A5}"/>
              </a:ext>
            </a:extLst>
          </p:cNvPr>
          <p:cNvSpPr txBox="1"/>
          <p:nvPr/>
        </p:nvSpPr>
        <p:spPr>
          <a:xfrm>
            <a:off x="7633275" y="1967976"/>
            <a:ext cx="345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SANITA’ PUBBLICA, PREVENZIONE E PROMOZIONE DELLA SALUTE</a:t>
            </a:r>
          </a:p>
        </p:txBody>
      </p:sp>
    </p:spTree>
    <p:extLst>
      <p:ext uri="{BB962C8B-B14F-4D97-AF65-F5344CB8AC3E}">
        <p14:creationId xmlns:p14="http://schemas.microsoft.com/office/powerpoint/2010/main" val="61706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3F2A3-34C8-113F-29E0-BAFF3F55A0E1}"/>
              </a:ext>
            </a:extLst>
          </p:cNvPr>
          <p:cNvSpPr txBox="1">
            <a:spLocks/>
          </p:cNvSpPr>
          <p:nvPr/>
        </p:nvSpPr>
        <p:spPr>
          <a:xfrm>
            <a:off x="0" y="3531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La salute urbana, ecosistemi urbani di salute</a:t>
            </a:r>
            <a:endParaRPr lang="en-US" dirty="0"/>
          </a:p>
        </p:txBody>
      </p:sp>
      <p:grpSp>
        <p:nvGrpSpPr>
          <p:cNvPr id="82" name="Group 222">
            <a:extLst>
              <a:ext uri="{FF2B5EF4-FFF2-40B4-BE49-F238E27FC236}">
                <a16:creationId xmlns:a16="http://schemas.microsoft.com/office/drawing/2014/main" id="{3F191A64-5B04-BAA6-CF18-29E0EA1DB562}"/>
              </a:ext>
            </a:extLst>
          </p:cNvPr>
          <p:cNvGrpSpPr/>
          <p:nvPr/>
        </p:nvGrpSpPr>
        <p:grpSpPr>
          <a:xfrm>
            <a:off x="265215" y="1652199"/>
            <a:ext cx="2937088" cy="1487265"/>
            <a:chOff x="350992" y="2767961"/>
            <a:chExt cx="2937088" cy="1487265"/>
          </a:xfrm>
        </p:grpSpPr>
        <p:sp>
          <p:nvSpPr>
            <p:cNvPr id="83" name="TextBox 223">
              <a:extLst>
                <a:ext uri="{FF2B5EF4-FFF2-40B4-BE49-F238E27FC236}">
                  <a16:creationId xmlns:a16="http://schemas.microsoft.com/office/drawing/2014/main" id="{1146E233-B646-E73F-0664-E5629289893B}"/>
                </a:ext>
              </a:extLst>
            </p:cNvPr>
            <p:cNvSpPr txBox="1"/>
            <p:nvPr/>
          </p:nvSpPr>
          <p:spPr>
            <a:xfrm>
              <a:off x="350992" y="2767961"/>
              <a:ext cx="2937088" cy="52322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800" b="1" dirty="0" err="1"/>
                <a:t>Ambiente</a:t>
              </a:r>
              <a:r>
                <a:rPr lang="en-US" sz="2800" b="1" dirty="0"/>
                <a:t> </a:t>
              </a:r>
              <a:r>
                <a:rPr lang="en-US" sz="2800" b="1" dirty="0" err="1"/>
                <a:t>sociale</a:t>
              </a:r>
              <a:endParaRPr lang="en-US" sz="2800" b="1" dirty="0"/>
            </a:p>
          </p:txBody>
        </p:sp>
        <p:sp>
          <p:nvSpPr>
            <p:cNvPr id="84" name="TextBox 224">
              <a:extLst>
                <a:ext uri="{FF2B5EF4-FFF2-40B4-BE49-F238E27FC236}">
                  <a16:creationId xmlns:a16="http://schemas.microsoft.com/office/drawing/2014/main" id="{395C227E-47F5-033C-5F7F-4D01B32FC522}"/>
                </a:ext>
              </a:extLst>
            </p:cNvPr>
            <p:cNvSpPr txBox="1"/>
            <p:nvPr/>
          </p:nvSpPr>
          <p:spPr>
            <a:xfrm>
              <a:off x="358787" y="3516562"/>
              <a:ext cx="2929293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sicurezza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sociale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sistemi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welfare (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tra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cui il SSN),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sicurezza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percepita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il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livello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istruzione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lo status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lavorativo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85" name="Group 225">
            <a:extLst>
              <a:ext uri="{FF2B5EF4-FFF2-40B4-BE49-F238E27FC236}">
                <a16:creationId xmlns:a16="http://schemas.microsoft.com/office/drawing/2014/main" id="{3CF7E0DE-30F6-60BB-62C2-DBAD5F343742}"/>
              </a:ext>
            </a:extLst>
          </p:cNvPr>
          <p:cNvGrpSpPr/>
          <p:nvPr/>
        </p:nvGrpSpPr>
        <p:grpSpPr>
          <a:xfrm>
            <a:off x="8694808" y="4652291"/>
            <a:ext cx="2937088" cy="1487265"/>
            <a:chOff x="1253244" y="4520183"/>
            <a:chExt cx="2937088" cy="1487265"/>
          </a:xfrm>
        </p:grpSpPr>
        <p:sp>
          <p:nvSpPr>
            <p:cNvPr id="86" name="TextBox 226">
              <a:extLst>
                <a:ext uri="{FF2B5EF4-FFF2-40B4-BE49-F238E27FC236}">
                  <a16:creationId xmlns:a16="http://schemas.microsoft.com/office/drawing/2014/main" id="{E01D40B9-907E-6C94-DD89-076B1A4DE32C}"/>
                </a:ext>
              </a:extLst>
            </p:cNvPr>
            <p:cNvSpPr txBox="1"/>
            <p:nvPr/>
          </p:nvSpPr>
          <p:spPr>
            <a:xfrm>
              <a:off x="1253244" y="4520183"/>
              <a:ext cx="2937088" cy="52322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800" b="1" dirty="0" err="1"/>
                <a:t>Ambiente</a:t>
              </a:r>
              <a:r>
                <a:rPr lang="en-US" sz="2800" b="1" dirty="0"/>
                <a:t> </a:t>
              </a:r>
              <a:r>
                <a:rPr lang="en-US" sz="2800" b="1" dirty="0" err="1"/>
                <a:t>naturale</a:t>
              </a:r>
              <a:endParaRPr lang="en-US" sz="2800" b="1" dirty="0"/>
            </a:p>
          </p:txBody>
        </p:sp>
        <p:sp>
          <p:nvSpPr>
            <p:cNvPr id="87" name="TextBox 227">
              <a:extLst>
                <a:ext uri="{FF2B5EF4-FFF2-40B4-BE49-F238E27FC236}">
                  <a16:creationId xmlns:a16="http://schemas.microsoft.com/office/drawing/2014/main" id="{BE3C22C9-5BFA-56E2-BC5B-B87AC2E48F25}"/>
                </a:ext>
              </a:extLst>
            </p:cNvPr>
            <p:cNvSpPr txBox="1"/>
            <p:nvPr/>
          </p:nvSpPr>
          <p:spPr>
            <a:xfrm>
              <a:off x="1261039" y="5268784"/>
              <a:ext cx="2929293" cy="73866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Flora e fauna,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presenza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aree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naturalistiche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biodiversità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corsi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d’acqua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salubrità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dell’aria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 </a:t>
              </a:r>
            </a:p>
          </p:txBody>
        </p:sp>
      </p:grpSp>
      <p:grpSp>
        <p:nvGrpSpPr>
          <p:cNvPr id="101" name="Group 3">
            <a:extLst>
              <a:ext uri="{FF2B5EF4-FFF2-40B4-BE49-F238E27FC236}">
                <a16:creationId xmlns:a16="http://schemas.microsoft.com/office/drawing/2014/main" id="{E622049C-9717-3356-A929-D00147CA450D}"/>
              </a:ext>
            </a:extLst>
          </p:cNvPr>
          <p:cNvGrpSpPr/>
          <p:nvPr/>
        </p:nvGrpSpPr>
        <p:grpSpPr>
          <a:xfrm>
            <a:off x="3757504" y="1681157"/>
            <a:ext cx="4155863" cy="4119604"/>
            <a:chOff x="4018766" y="1431779"/>
            <a:chExt cx="4155863" cy="4119604"/>
          </a:xfrm>
        </p:grpSpPr>
        <p:sp>
          <p:nvSpPr>
            <p:cNvPr id="102" name="Line 109">
              <a:extLst>
                <a:ext uri="{FF2B5EF4-FFF2-40B4-BE49-F238E27FC236}">
                  <a16:creationId xmlns:a16="http://schemas.microsoft.com/office/drawing/2014/main" id="{08624332-CDAB-5EF5-71D5-50DE32CFE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1839" y="2975585"/>
              <a:ext cx="2789" cy="1036177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Line 110">
              <a:extLst>
                <a:ext uri="{FF2B5EF4-FFF2-40B4-BE49-F238E27FC236}">
                  <a16:creationId xmlns:a16="http://schemas.microsoft.com/office/drawing/2014/main" id="{5BCDC051-7E01-D48C-2F14-46DD99AF9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6788" y="5547199"/>
              <a:ext cx="1182608" cy="2789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Line 111">
              <a:extLst>
                <a:ext uri="{FF2B5EF4-FFF2-40B4-BE49-F238E27FC236}">
                  <a16:creationId xmlns:a16="http://schemas.microsoft.com/office/drawing/2014/main" id="{3D774ACB-E8E0-6E8F-66BF-537FEA482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6788" y="5547199"/>
              <a:ext cx="1182608" cy="2789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12">
              <a:extLst>
                <a:ext uri="{FF2B5EF4-FFF2-40B4-BE49-F238E27FC236}">
                  <a16:creationId xmlns:a16="http://schemas.microsoft.com/office/drawing/2014/main" id="{96E17DD5-0342-6AC2-954E-BE289450D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766" y="1433174"/>
              <a:ext cx="4155863" cy="4116814"/>
            </a:xfrm>
            <a:custGeom>
              <a:avLst/>
              <a:gdLst>
                <a:gd name="T0" fmla="*/ 10228 w 11918"/>
                <a:gd name="T1" fmla="*/ 10322 h 11810"/>
                <a:gd name="T2" fmla="*/ 4268 w 11918"/>
                <a:gd name="T3" fmla="*/ 11810 h 11810"/>
                <a:gd name="T4" fmla="*/ 0 w 11918"/>
                <a:gd name="T5" fmla="*/ 7393 h 11810"/>
                <a:gd name="T6" fmla="*/ 1690 w 11918"/>
                <a:gd name="T7" fmla="*/ 1488 h 11810"/>
                <a:gd name="T8" fmla="*/ 7650 w 11918"/>
                <a:gd name="T9" fmla="*/ 0 h 11810"/>
                <a:gd name="T10" fmla="*/ 11918 w 11918"/>
                <a:gd name="T11" fmla="*/ 4417 h 11810"/>
                <a:gd name="T12" fmla="*/ 10228 w 11918"/>
                <a:gd name="T13" fmla="*/ 10322 h 1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18" h="11810">
                  <a:moveTo>
                    <a:pt x="10228" y="10322"/>
                  </a:moveTo>
                  <a:lnTo>
                    <a:pt x="4268" y="11810"/>
                  </a:lnTo>
                  <a:lnTo>
                    <a:pt x="0" y="7393"/>
                  </a:lnTo>
                  <a:lnTo>
                    <a:pt x="1690" y="1488"/>
                  </a:lnTo>
                  <a:lnTo>
                    <a:pt x="7650" y="0"/>
                  </a:lnTo>
                  <a:lnTo>
                    <a:pt x="11918" y="4417"/>
                  </a:lnTo>
                  <a:lnTo>
                    <a:pt x="10228" y="10322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13">
              <a:extLst>
                <a:ext uri="{FF2B5EF4-FFF2-40B4-BE49-F238E27FC236}">
                  <a16:creationId xmlns:a16="http://schemas.microsoft.com/office/drawing/2014/main" id="{4726A776-E265-2949-14F7-E3DBB7860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766" y="1431779"/>
              <a:ext cx="4155863" cy="4119603"/>
            </a:xfrm>
            <a:custGeom>
              <a:avLst/>
              <a:gdLst>
                <a:gd name="T0" fmla="*/ 11918 w 11918"/>
                <a:gd name="T1" fmla="*/ 7399 h 11813"/>
                <a:gd name="T2" fmla="*/ 7646 w 11918"/>
                <a:gd name="T3" fmla="*/ 11813 h 11813"/>
                <a:gd name="T4" fmla="*/ 1688 w 11918"/>
                <a:gd name="T5" fmla="*/ 10321 h 11813"/>
                <a:gd name="T6" fmla="*/ 0 w 11918"/>
                <a:gd name="T7" fmla="*/ 4414 h 11813"/>
                <a:gd name="T8" fmla="*/ 4272 w 11918"/>
                <a:gd name="T9" fmla="*/ 0 h 11813"/>
                <a:gd name="T10" fmla="*/ 10230 w 11918"/>
                <a:gd name="T11" fmla="*/ 1493 h 11813"/>
                <a:gd name="T12" fmla="*/ 11918 w 11918"/>
                <a:gd name="T13" fmla="*/ 7399 h 1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18" h="11813">
                  <a:moveTo>
                    <a:pt x="11918" y="7399"/>
                  </a:moveTo>
                  <a:lnTo>
                    <a:pt x="7646" y="11813"/>
                  </a:lnTo>
                  <a:lnTo>
                    <a:pt x="1688" y="10321"/>
                  </a:lnTo>
                  <a:lnTo>
                    <a:pt x="0" y="4414"/>
                  </a:lnTo>
                  <a:lnTo>
                    <a:pt x="4272" y="0"/>
                  </a:lnTo>
                  <a:lnTo>
                    <a:pt x="10230" y="1493"/>
                  </a:lnTo>
                  <a:lnTo>
                    <a:pt x="11918" y="7399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114">
              <a:extLst>
                <a:ext uri="{FF2B5EF4-FFF2-40B4-BE49-F238E27FC236}">
                  <a16:creationId xmlns:a16="http://schemas.microsoft.com/office/drawing/2014/main" id="{D22AD485-5C80-2340-A43E-5F0939CA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325" y="1820869"/>
              <a:ext cx="1069647" cy="1059884"/>
            </a:xfrm>
            <a:custGeom>
              <a:avLst/>
              <a:gdLst>
                <a:gd name="T0" fmla="*/ 0 w 3069"/>
                <a:gd name="T1" fmla="*/ 2048 h 3041"/>
                <a:gd name="T2" fmla="*/ 3069 w 3069"/>
                <a:gd name="T3" fmla="*/ 3041 h 3041"/>
                <a:gd name="T4" fmla="*/ 1983 w 3069"/>
                <a:gd name="T5" fmla="*/ 0 h 3041"/>
                <a:gd name="T6" fmla="*/ 0 w 3069"/>
                <a:gd name="T7" fmla="*/ 2048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9" h="3041">
                  <a:moveTo>
                    <a:pt x="0" y="2048"/>
                  </a:moveTo>
                  <a:lnTo>
                    <a:pt x="3069" y="3041"/>
                  </a:lnTo>
                  <a:lnTo>
                    <a:pt x="1983" y="0"/>
                  </a:lnTo>
                  <a:lnTo>
                    <a:pt x="0" y="2048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115">
              <a:extLst>
                <a:ext uri="{FF2B5EF4-FFF2-40B4-BE49-F238E27FC236}">
                  <a16:creationId xmlns:a16="http://schemas.microsoft.com/office/drawing/2014/main" id="{13DDDEF7-134F-94C0-EFDA-76A25AAAC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644" y="2536291"/>
              <a:ext cx="2620425" cy="2628793"/>
            </a:xfrm>
            <a:custGeom>
              <a:avLst/>
              <a:gdLst>
                <a:gd name="T0" fmla="*/ 0 w 7518"/>
                <a:gd name="T1" fmla="*/ 7531 h 7540"/>
                <a:gd name="T2" fmla="*/ 1093 w 7518"/>
                <a:gd name="T3" fmla="*/ 997 h 7540"/>
                <a:gd name="T4" fmla="*/ 7518 w 7518"/>
                <a:gd name="T5" fmla="*/ 0 h 7540"/>
                <a:gd name="T6" fmla="*/ 6841 w 7518"/>
                <a:gd name="T7" fmla="*/ 2346 h 7540"/>
                <a:gd name="T8" fmla="*/ 5535 w 7518"/>
                <a:gd name="T9" fmla="*/ 7540 h 7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8" h="7540">
                  <a:moveTo>
                    <a:pt x="0" y="7531"/>
                  </a:moveTo>
                  <a:lnTo>
                    <a:pt x="1093" y="997"/>
                  </a:lnTo>
                  <a:lnTo>
                    <a:pt x="7518" y="0"/>
                  </a:lnTo>
                  <a:lnTo>
                    <a:pt x="6841" y="2346"/>
                  </a:lnTo>
                  <a:lnTo>
                    <a:pt x="5535" y="7540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Line 116">
              <a:extLst>
                <a:ext uri="{FF2B5EF4-FFF2-40B4-BE49-F238E27FC236}">
                  <a16:creationId xmlns:a16="http://schemas.microsoft.com/office/drawing/2014/main" id="{A8D6A697-16F6-D4F8-5B04-E6E699449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7987" y="3491582"/>
              <a:ext cx="1177028" cy="460212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7F410144-DA1F-7711-85EA-70F86FAA4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366" y="2883543"/>
              <a:ext cx="1549384" cy="2278752"/>
            </a:xfrm>
            <a:custGeom>
              <a:avLst/>
              <a:gdLst>
                <a:gd name="T0" fmla="*/ 4442 w 4442"/>
                <a:gd name="T1" fmla="*/ 6534 h 6534"/>
                <a:gd name="T2" fmla="*/ 2220 w 4442"/>
                <a:gd name="T3" fmla="*/ 3267 h 6534"/>
                <a:gd name="T4" fmla="*/ 0 w 4442"/>
                <a:gd name="T5" fmla="*/ 0 h 6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42" h="6534">
                  <a:moveTo>
                    <a:pt x="4442" y="6534"/>
                  </a:moveTo>
                  <a:lnTo>
                    <a:pt x="2220" y="326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7BC0521A-A956-981D-5CE4-CD9D5C6E7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925" y="1579605"/>
              <a:ext cx="411403" cy="2681787"/>
            </a:xfrm>
            <a:custGeom>
              <a:avLst/>
              <a:gdLst>
                <a:gd name="T0" fmla="*/ 0 w 1180"/>
                <a:gd name="T1" fmla="*/ 7691 h 7691"/>
                <a:gd name="T2" fmla="*/ 460 w 1180"/>
                <a:gd name="T3" fmla="*/ 0 h 7691"/>
                <a:gd name="T4" fmla="*/ 1180 w 1180"/>
                <a:gd name="T5" fmla="*/ 6133 h 7691"/>
                <a:gd name="T6" fmla="*/ 0 w 1180"/>
                <a:gd name="T7" fmla="*/ 7691 h 7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0" h="7691">
                  <a:moveTo>
                    <a:pt x="0" y="7691"/>
                  </a:moveTo>
                  <a:lnTo>
                    <a:pt x="460" y="0"/>
                  </a:lnTo>
                  <a:lnTo>
                    <a:pt x="1180" y="6133"/>
                  </a:lnTo>
                  <a:lnTo>
                    <a:pt x="0" y="76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0074B34A-A7C2-020B-2E73-494D625DB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722" y="1953354"/>
              <a:ext cx="1824117" cy="1764150"/>
            </a:xfrm>
            <a:custGeom>
              <a:avLst/>
              <a:gdLst>
                <a:gd name="T0" fmla="*/ 3552 w 5233"/>
                <a:gd name="T1" fmla="*/ 0 h 5061"/>
                <a:gd name="T2" fmla="*/ 0 w 5233"/>
                <a:gd name="T3" fmla="*/ 5061 h 5061"/>
                <a:gd name="T4" fmla="*/ 5233 w 5233"/>
                <a:gd name="T5" fmla="*/ 2934 h 5061"/>
                <a:gd name="T6" fmla="*/ 3552 w 5233"/>
                <a:gd name="T7" fmla="*/ 0 h 5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33" h="5061">
                  <a:moveTo>
                    <a:pt x="3552" y="0"/>
                  </a:moveTo>
                  <a:lnTo>
                    <a:pt x="0" y="5061"/>
                  </a:lnTo>
                  <a:lnTo>
                    <a:pt x="5233" y="2934"/>
                  </a:lnTo>
                  <a:lnTo>
                    <a:pt x="3552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20">
              <a:extLst>
                <a:ext uri="{FF2B5EF4-FFF2-40B4-BE49-F238E27FC236}">
                  <a16:creationId xmlns:a16="http://schemas.microsoft.com/office/drawing/2014/main" id="{FDE82454-7161-B3F0-F18C-0FC521C9A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325" y="1431779"/>
              <a:ext cx="3730515" cy="3016487"/>
            </a:xfrm>
            <a:custGeom>
              <a:avLst/>
              <a:gdLst>
                <a:gd name="T0" fmla="*/ 3061 w 10700"/>
                <a:gd name="T1" fmla="*/ 0 h 8649"/>
                <a:gd name="T2" fmla="*/ 0 w 10700"/>
                <a:gd name="T3" fmla="*/ 8649 h 8649"/>
                <a:gd name="T4" fmla="*/ 10700 w 10700"/>
                <a:gd name="T5" fmla="*/ 7310 h 8649"/>
                <a:gd name="T6" fmla="*/ 3061 w 10700"/>
                <a:gd name="T7" fmla="*/ 0 h 8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0" h="8649">
                  <a:moveTo>
                    <a:pt x="3061" y="0"/>
                  </a:moveTo>
                  <a:lnTo>
                    <a:pt x="0" y="8649"/>
                  </a:lnTo>
                  <a:lnTo>
                    <a:pt x="10700" y="7310"/>
                  </a:lnTo>
                  <a:lnTo>
                    <a:pt x="3061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21">
              <a:extLst>
                <a:ext uri="{FF2B5EF4-FFF2-40B4-BE49-F238E27FC236}">
                  <a16:creationId xmlns:a16="http://schemas.microsoft.com/office/drawing/2014/main" id="{0052DCD7-A3D1-F766-2B84-D8203076B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766" y="2883543"/>
              <a:ext cx="1493601" cy="1126824"/>
            </a:xfrm>
            <a:custGeom>
              <a:avLst/>
              <a:gdLst>
                <a:gd name="T0" fmla="*/ 0 w 4284"/>
                <a:gd name="T1" fmla="*/ 3231 h 3231"/>
                <a:gd name="T2" fmla="*/ 4284 w 4284"/>
                <a:gd name="T3" fmla="*/ 0 h 3231"/>
                <a:gd name="T4" fmla="*/ 0 w 4284"/>
                <a:gd name="T5" fmla="*/ 251 h 3231"/>
                <a:gd name="T6" fmla="*/ 0 w 4284"/>
                <a:gd name="T7" fmla="*/ 3231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4" h="3231">
                  <a:moveTo>
                    <a:pt x="0" y="3231"/>
                  </a:moveTo>
                  <a:lnTo>
                    <a:pt x="4284" y="0"/>
                  </a:lnTo>
                  <a:lnTo>
                    <a:pt x="0" y="251"/>
                  </a:lnTo>
                  <a:lnTo>
                    <a:pt x="0" y="323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22">
              <a:extLst>
                <a:ext uri="{FF2B5EF4-FFF2-40B4-BE49-F238E27FC236}">
                  <a16:creationId xmlns:a16="http://schemas.microsoft.com/office/drawing/2014/main" id="{5412A45C-86A2-7987-BF4A-9A8D4851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281" y="4085675"/>
              <a:ext cx="2725019" cy="945528"/>
            </a:xfrm>
            <a:custGeom>
              <a:avLst/>
              <a:gdLst>
                <a:gd name="T0" fmla="*/ 0 w 7817"/>
                <a:gd name="T1" fmla="*/ 2709 h 2709"/>
                <a:gd name="T2" fmla="*/ 981 w 7817"/>
                <a:gd name="T3" fmla="*/ 2382 h 2709"/>
                <a:gd name="T4" fmla="*/ 4657 w 7817"/>
                <a:gd name="T5" fmla="*/ 1143 h 2709"/>
                <a:gd name="T6" fmla="*/ 6032 w 7817"/>
                <a:gd name="T7" fmla="*/ 670 h 2709"/>
                <a:gd name="T8" fmla="*/ 7128 w 7817"/>
                <a:gd name="T9" fmla="*/ 281 h 2709"/>
                <a:gd name="T10" fmla="*/ 7638 w 7817"/>
                <a:gd name="T11" fmla="*/ 88 h 2709"/>
                <a:gd name="T12" fmla="*/ 7772 w 7817"/>
                <a:gd name="T13" fmla="*/ 30 h 2709"/>
                <a:gd name="T14" fmla="*/ 7814 w 7817"/>
                <a:gd name="T15" fmla="*/ 5 h 2709"/>
                <a:gd name="T16" fmla="*/ 7817 w 7817"/>
                <a:gd name="T17" fmla="*/ 0 h 2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17" h="2709">
                  <a:moveTo>
                    <a:pt x="0" y="2709"/>
                  </a:moveTo>
                  <a:lnTo>
                    <a:pt x="981" y="2382"/>
                  </a:lnTo>
                  <a:lnTo>
                    <a:pt x="4657" y="1143"/>
                  </a:lnTo>
                  <a:lnTo>
                    <a:pt x="6032" y="670"/>
                  </a:lnTo>
                  <a:lnTo>
                    <a:pt x="7128" y="281"/>
                  </a:lnTo>
                  <a:lnTo>
                    <a:pt x="7638" y="88"/>
                  </a:lnTo>
                  <a:lnTo>
                    <a:pt x="7772" y="30"/>
                  </a:lnTo>
                  <a:lnTo>
                    <a:pt x="7814" y="5"/>
                  </a:lnTo>
                  <a:lnTo>
                    <a:pt x="7817" y="0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23">
              <a:extLst>
                <a:ext uri="{FF2B5EF4-FFF2-40B4-BE49-F238E27FC236}">
                  <a16:creationId xmlns:a16="http://schemas.microsoft.com/office/drawing/2014/main" id="{B979336E-A3E5-16C0-EED0-0CAA505E6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766" y="1431779"/>
              <a:ext cx="2077931" cy="3971777"/>
            </a:xfrm>
            <a:custGeom>
              <a:avLst/>
              <a:gdLst>
                <a:gd name="T0" fmla="*/ 0 w 5960"/>
                <a:gd name="T1" fmla="*/ 4414 h 11390"/>
                <a:gd name="T2" fmla="*/ 1690 w 5960"/>
                <a:gd name="T3" fmla="*/ 1489 h 11390"/>
                <a:gd name="T4" fmla="*/ 4272 w 5960"/>
                <a:gd name="T5" fmla="*/ 0 h 11390"/>
                <a:gd name="T6" fmla="*/ 4489 w 5960"/>
                <a:gd name="T7" fmla="*/ 1437 h 11390"/>
                <a:gd name="T8" fmla="*/ 5450 w 5960"/>
                <a:gd name="T9" fmla="*/ 7878 h 11390"/>
                <a:gd name="T10" fmla="*/ 5822 w 5960"/>
                <a:gd name="T11" fmla="*/ 10406 h 11390"/>
                <a:gd name="T12" fmla="*/ 5953 w 5960"/>
                <a:gd name="T13" fmla="*/ 11319 h 11390"/>
                <a:gd name="T14" fmla="*/ 5960 w 5960"/>
                <a:gd name="T15" fmla="*/ 11390 h 1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0" h="11390">
                  <a:moveTo>
                    <a:pt x="0" y="4414"/>
                  </a:moveTo>
                  <a:lnTo>
                    <a:pt x="1690" y="1489"/>
                  </a:lnTo>
                  <a:lnTo>
                    <a:pt x="4272" y="0"/>
                  </a:lnTo>
                  <a:lnTo>
                    <a:pt x="4489" y="1437"/>
                  </a:lnTo>
                  <a:lnTo>
                    <a:pt x="5450" y="7878"/>
                  </a:lnTo>
                  <a:lnTo>
                    <a:pt x="5822" y="10406"/>
                  </a:lnTo>
                  <a:lnTo>
                    <a:pt x="5953" y="11319"/>
                  </a:lnTo>
                  <a:lnTo>
                    <a:pt x="5960" y="11390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Line 124">
              <a:extLst>
                <a:ext uri="{FF2B5EF4-FFF2-40B4-BE49-F238E27FC236}">
                  <a16:creationId xmlns:a16="http://schemas.microsoft.com/office/drawing/2014/main" id="{C37FE21F-9950-75C8-0163-DF63B8E68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47722" y="3717504"/>
              <a:ext cx="1236997" cy="1313699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25">
              <a:extLst>
                <a:ext uri="{FF2B5EF4-FFF2-40B4-BE49-F238E27FC236}">
                  <a16:creationId xmlns:a16="http://schemas.microsoft.com/office/drawing/2014/main" id="{404AB629-D3A0-E7FB-53C8-D9DC3B846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325" y="1433174"/>
              <a:ext cx="2245282" cy="3970383"/>
            </a:xfrm>
            <a:custGeom>
              <a:avLst/>
              <a:gdLst>
                <a:gd name="T0" fmla="*/ 0 w 6439"/>
                <a:gd name="T1" fmla="*/ 8648 h 11389"/>
                <a:gd name="T2" fmla="*/ 111 w 6439"/>
                <a:gd name="T3" fmla="*/ 8591 h 11389"/>
                <a:gd name="T4" fmla="*/ 846 w 6439"/>
                <a:gd name="T5" fmla="*/ 8180 h 11389"/>
                <a:gd name="T6" fmla="*/ 2256 w 6439"/>
                <a:gd name="T7" fmla="*/ 7376 h 11389"/>
                <a:gd name="T8" fmla="*/ 2565 w 6439"/>
                <a:gd name="T9" fmla="*/ 7200 h 11389"/>
                <a:gd name="T10" fmla="*/ 4749 w 6439"/>
                <a:gd name="T11" fmla="*/ 11389 h 11389"/>
                <a:gd name="T12" fmla="*/ 6439 w 6439"/>
                <a:gd name="T13" fmla="*/ 0 h 11389"/>
                <a:gd name="T14" fmla="*/ 3069 w 6439"/>
                <a:gd name="T15" fmla="*/ 4154 h 11389"/>
                <a:gd name="T16" fmla="*/ 0 w 6439"/>
                <a:gd name="T17" fmla="*/ 3161 h 1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39" h="11389">
                  <a:moveTo>
                    <a:pt x="0" y="8648"/>
                  </a:moveTo>
                  <a:lnTo>
                    <a:pt x="111" y="8591"/>
                  </a:lnTo>
                  <a:lnTo>
                    <a:pt x="846" y="8180"/>
                  </a:lnTo>
                  <a:lnTo>
                    <a:pt x="2256" y="7376"/>
                  </a:lnTo>
                  <a:lnTo>
                    <a:pt x="2565" y="7200"/>
                  </a:lnTo>
                  <a:lnTo>
                    <a:pt x="4749" y="11389"/>
                  </a:lnTo>
                  <a:lnTo>
                    <a:pt x="6439" y="0"/>
                  </a:lnTo>
                  <a:lnTo>
                    <a:pt x="3069" y="4154"/>
                  </a:lnTo>
                  <a:lnTo>
                    <a:pt x="0" y="3161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26">
              <a:extLst>
                <a:ext uri="{FF2B5EF4-FFF2-40B4-BE49-F238E27FC236}">
                  <a16:creationId xmlns:a16="http://schemas.microsoft.com/office/drawing/2014/main" id="{42D46F42-9BDC-EE23-204E-4435F315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676" y="1951960"/>
              <a:ext cx="1733469" cy="1768333"/>
            </a:xfrm>
            <a:custGeom>
              <a:avLst/>
              <a:gdLst>
                <a:gd name="T0" fmla="*/ 4973 w 4973"/>
                <a:gd name="T1" fmla="*/ 5073 h 5073"/>
                <a:gd name="T2" fmla="*/ 272 w 4973"/>
                <a:gd name="T3" fmla="*/ 5038 h 5073"/>
                <a:gd name="T4" fmla="*/ 0 w 4973"/>
                <a:gd name="T5" fmla="*/ 0 h 5073"/>
                <a:gd name="T6" fmla="*/ 3110 w 4973"/>
                <a:gd name="T7" fmla="*/ 2027 h 5073"/>
                <a:gd name="T8" fmla="*/ 4973 w 4973"/>
                <a:gd name="T9" fmla="*/ 5073 h 5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3" h="5073">
                  <a:moveTo>
                    <a:pt x="4973" y="5073"/>
                  </a:moveTo>
                  <a:lnTo>
                    <a:pt x="272" y="5038"/>
                  </a:lnTo>
                  <a:lnTo>
                    <a:pt x="0" y="0"/>
                  </a:lnTo>
                  <a:lnTo>
                    <a:pt x="3110" y="2027"/>
                  </a:lnTo>
                  <a:lnTo>
                    <a:pt x="4973" y="5073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27">
              <a:extLst>
                <a:ext uri="{FF2B5EF4-FFF2-40B4-BE49-F238E27FC236}">
                  <a16:creationId xmlns:a16="http://schemas.microsoft.com/office/drawing/2014/main" id="{0AC6B60C-194E-8951-5DA4-BB00C3122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366" y="1432823"/>
              <a:ext cx="2073748" cy="986323"/>
            </a:xfrm>
            <a:custGeom>
              <a:avLst/>
              <a:gdLst>
                <a:gd name="T0" fmla="*/ 0 w 5946"/>
                <a:gd name="T1" fmla="*/ 0 h 2912"/>
                <a:gd name="T2" fmla="*/ 3366 w 5946"/>
                <a:gd name="T3" fmla="*/ 83 h 2912"/>
                <a:gd name="T4" fmla="*/ 5946 w 5946"/>
                <a:gd name="T5" fmla="*/ 1575 h 2912"/>
                <a:gd name="T6" fmla="*/ 2946 w 5946"/>
                <a:gd name="T7" fmla="*/ 2912 h 2912"/>
                <a:gd name="connsiteX0" fmla="*/ 0 w 10000"/>
                <a:gd name="connsiteY0" fmla="*/ 59 h 9715"/>
                <a:gd name="connsiteX1" fmla="*/ 5661 w 10000"/>
                <a:gd name="connsiteY1" fmla="*/ 0 h 9715"/>
                <a:gd name="connsiteX2" fmla="*/ 10000 w 10000"/>
                <a:gd name="connsiteY2" fmla="*/ 5124 h 9715"/>
                <a:gd name="connsiteX3" fmla="*/ 4955 w 10000"/>
                <a:gd name="connsiteY3" fmla="*/ 9715 h 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9715">
                  <a:moveTo>
                    <a:pt x="0" y="59"/>
                  </a:moveTo>
                  <a:lnTo>
                    <a:pt x="5661" y="0"/>
                  </a:lnTo>
                  <a:lnTo>
                    <a:pt x="10000" y="5124"/>
                  </a:lnTo>
                  <a:lnTo>
                    <a:pt x="4955" y="9715"/>
                  </a:lnTo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Line 128">
              <a:extLst>
                <a:ext uri="{FF2B5EF4-FFF2-40B4-BE49-F238E27FC236}">
                  <a16:creationId xmlns:a16="http://schemas.microsoft.com/office/drawing/2014/main" id="{53A9C121-33A2-E3CE-3402-202A215A66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4719" y="3981080"/>
              <a:ext cx="587121" cy="1050123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Line 129">
              <a:extLst>
                <a:ext uri="{FF2B5EF4-FFF2-40B4-BE49-F238E27FC236}">
                  <a16:creationId xmlns:a16="http://schemas.microsoft.com/office/drawing/2014/main" id="{BA0E4976-21B5-AB2C-7F3B-CEF793E89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5212" y="5027019"/>
              <a:ext cx="902297" cy="524364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Line 130">
              <a:extLst>
                <a:ext uri="{FF2B5EF4-FFF2-40B4-BE49-F238E27FC236}">
                  <a16:creationId xmlns:a16="http://schemas.microsoft.com/office/drawing/2014/main" id="{AE28189B-1DD9-9134-27AA-AF143D744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7281" y="5033992"/>
              <a:ext cx="899508" cy="515996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Line 131">
              <a:extLst>
                <a:ext uri="{FF2B5EF4-FFF2-40B4-BE49-F238E27FC236}">
                  <a16:creationId xmlns:a16="http://schemas.microsoft.com/office/drawing/2014/main" id="{D707DF4F-3993-CCFC-88B0-AFD704C8F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2950" y="4013156"/>
              <a:ext cx="584331" cy="1040360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Line 116">
              <a:extLst>
                <a:ext uri="{FF2B5EF4-FFF2-40B4-BE49-F238E27FC236}">
                  <a16:creationId xmlns:a16="http://schemas.microsoft.com/office/drawing/2014/main" id="{1A308A70-D58C-E057-B229-FBCEB938D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5015" y="3951793"/>
              <a:ext cx="583836" cy="309599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6" name="Group 168">
            <a:extLst>
              <a:ext uri="{FF2B5EF4-FFF2-40B4-BE49-F238E27FC236}">
                <a16:creationId xmlns:a16="http://schemas.microsoft.com/office/drawing/2014/main" id="{082D7B0F-7048-9ABF-8A72-511D5688CDE7}"/>
              </a:ext>
            </a:extLst>
          </p:cNvPr>
          <p:cNvGrpSpPr/>
          <p:nvPr/>
        </p:nvGrpSpPr>
        <p:grpSpPr>
          <a:xfrm>
            <a:off x="3712877" y="1610034"/>
            <a:ext cx="4243722" cy="4234656"/>
            <a:chOff x="3974139" y="1360656"/>
            <a:chExt cx="4243722" cy="423465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7" name="Freeform 133">
              <a:extLst>
                <a:ext uri="{FF2B5EF4-FFF2-40B4-BE49-F238E27FC236}">
                  <a16:creationId xmlns:a16="http://schemas.microsoft.com/office/drawing/2014/main" id="{3E6BB9B2-05B9-4869-22C0-0D8551C2D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336" y="3307496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4 h 272"/>
                <a:gd name="T4" fmla="*/ 250 w 272"/>
                <a:gd name="T5" fmla="*/ 213 h 272"/>
                <a:gd name="T6" fmla="*/ 213 w 272"/>
                <a:gd name="T7" fmla="*/ 249 h 272"/>
                <a:gd name="T8" fmla="*/ 165 w 272"/>
                <a:gd name="T9" fmla="*/ 270 h 272"/>
                <a:gd name="T10" fmla="*/ 136 w 272"/>
                <a:gd name="T11" fmla="*/ 272 h 272"/>
                <a:gd name="T12" fmla="*/ 109 w 272"/>
                <a:gd name="T13" fmla="*/ 270 h 272"/>
                <a:gd name="T14" fmla="*/ 60 w 272"/>
                <a:gd name="T15" fmla="*/ 249 h 272"/>
                <a:gd name="T16" fmla="*/ 24 w 272"/>
                <a:gd name="T17" fmla="*/ 213 h 272"/>
                <a:gd name="T18" fmla="*/ 3 w 272"/>
                <a:gd name="T19" fmla="*/ 164 h 272"/>
                <a:gd name="T20" fmla="*/ 0 w 272"/>
                <a:gd name="T21" fmla="*/ 136 h 272"/>
                <a:gd name="T22" fmla="*/ 3 w 272"/>
                <a:gd name="T23" fmla="*/ 108 h 272"/>
                <a:gd name="T24" fmla="*/ 24 w 272"/>
                <a:gd name="T25" fmla="*/ 60 h 272"/>
                <a:gd name="T26" fmla="*/ 60 w 272"/>
                <a:gd name="T27" fmla="*/ 22 h 272"/>
                <a:gd name="T28" fmla="*/ 109 w 272"/>
                <a:gd name="T29" fmla="*/ 2 h 272"/>
                <a:gd name="T30" fmla="*/ 136 w 272"/>
                <a:gd name="T31" fmla="*/ 0 h 272"/>
                <a:gd name="T32" fmla="*/ 165 w 272"/>
                <a:gd name="T33" fmla="*/ 2 h 272"/>
                <a:gd name="T34" fmla="*/ 213 w 272"/>
                <a:gd name="T35" fmla="*/ 22 h 272"/>
                <a:gd name="T36" fmla="*/ 250 w 272"/>
                <a:gd name="T37" fmla="*/ 60 h 272"/>
                <a:gd name="T38" fmla="*/ 271 w 272"/>
                <a:gd name="T39" fmla="*/ 108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4"/>
                  </a:lnTo>
                  <a:lnTo>
                    <a:pt x="250" y="213"/>
                  </a:lnTo>
                  <a:lnTo>
                    <a:pt x="213" y="249"/>
                  </a:lnTo>
                  <a:lnTo>
                    <a:pt x="165" y="270"/>
                  </a:lnTo>
                  <a:lnTo>
                    <a:pt x="136" y="272"/>
                  </a:lnTo>
                  <a:lnTo>
                    <a:pt x="109" y="270"/>
                  </a:lnTo>
                  <a:lnTo>
                    <a:pt x="60" y="249"/>
                  </a:lnTo>
                  <a:lnTo>
                    <a:pt x="24" y="213"/>
                  </a:lnTo>
                  <a:lnTo>
                    <a:pt x="3" y="164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24" y="60"/>
                  </a:lnTo>
                  <a:lnTo>
                    <a:pt x="60" y="22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5" y="2"/>
                  </a:lnTo>
                  <a:lnTo>
                    <a:pt x="213" y="22"/>
                  </a:lnTo>
                  <a:lnTo>
                    <a:pt x="250" y="60"/>
                  </a:lnTo>
                  <a:lnTo>
                    <a:pt x="271" y="108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34">
              <a:extLst>
                <a:ext uri="{FF2B5EF4-FFF2-40B4-BE49-F238E27FC236}">
                  <a16:creationId xmlns:a16="http://schemas.microsoft.com/office/drawing/2014/main" id="{13DECA71-701D-CA3C-9B05-719514A1C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029" y="2926774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5 h 272"/>
                <a:gd name="T4" fmla="*/ 249 w 272"/>
                <a:gd name="T5" fmla="*/ 213 h 272"/>
                <a:gd name="T6" fmla="*/ 213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8 w 272"/>
                <a:gd name="T13" fmla="*/ 271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5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3 h 272"/>
                <a:gd name="T28" fmla="*/ 108 w 272"/>
                <a:gd name="T29" fmla="*/ 3 h 272"/>
                <a:gd name="T30" fmla="*/ 136 w 272"/>
                <a:gd name="T31" fmla="*/ 0 h 272"/>
                <a:gd name="T32" fmla="*/ 163 w 272"/>
                <a:gd name="T33" fmla="*/ 3 h 272"/>
                <a:gd name="T34" fmla="*/ 213 w 272"/>
                <a:gd name="T35" fmla="*/ 23 h 272"/>
                <a:gd name="T36" fmla="*/ 249 w 272"/>
                <a:gd name="T37" fmla="*/ 60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5"/>
                  </a:lnTo>
                  <a:lnTo>
                    <a:pt x="249" y="213"/>
                  </a:lnTo>
                  <a:lnTo>
                    <a:pt x="213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8" y="271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3"/>
                  </a:lnTo>
                  <a:lnTo>
                    <a:pt x="108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3" y="23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36">
              <a:extLst>
                <a:ext uri="{FF2B5EF4-FFF2-40B4-BE49-F238E27FC236}">
                  <a16:creationId xmlns:a16="http://schemas.microsoft.com/office/drawing/2014/main" id="{24671A60-FCC9-B4BC-F333-D7F80DBEB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600" y="2501426"/>
              <a:ext cx="65546" cy="65546"/>
            </a:xfrm>
            <a:custGeom>
              <a:avLst/>
              <a:gdLst>
                <a:gd name="T0" fmla="*/ 188 w 188"/>
                <a:gd name="T1" fmla="*/ 93 h 188"/>
                <a:gd name="T2" fmla="*/ 187 w 188"/>
                <a:gd name="T3" fmla="*/ 113 h 188"/>
                <a:gd name="T4" fmla="*/ 173 w 188"/>
                <a:gd name="T5" fmla="*/ 146 h 188"/>
                <a:gd name="T6" fmla="*/ 147 w 188"/>
                <a:gd name="T7" fmla="*/ 172 h 188"/>
                <a:gd name="T8" fmla="*/ 113 w 188"/>
                <a:gd name="T9" fmla="*/ 187 h 188"/>
                <a:gd name="T10" fmla="*/ 94 w 188"/>
                <a:gd name="T11" fmla="*/ 188 h 188"/>
                <a:gd name="T12" fmla="*/ 74 w 188"/>
                <a:gd name="T13" fmla="*/ 187 h 188"/>
                <a:gd name="T14" fmla="*/ 41 w 188"/>
                <a:gd name="T15" fmla="*/ 172 h 188"/>
                <a:gd name="T16" fmla="*/ 16 w 188"/>
                <a:gd name="T17" fmla="*/ 146 h 188"/>
                <a:gd name="T18" fmla="*/ 2 w 188"/>
                <a:gd name="T19" fmla="*/ 113 h 188"/>
                <a:gd name="T20" fmla="*/ 0 w 188"/>
                <a:gd name="T21" fmla="*/ 93 h 188"/>
                <a:gd name="T22" fmla="*/ 2 w 188"/>
                <a:gd name="T23" fmla="*/ 75 h 188"/>
                <a:gd name="T24" fmla="*/ 16 w 188"/>
                <a:gd name="T25" fmla="*/ 40 h 188"/>
                <a:gd name="T26" fmla="*/ 41 w 188"/>
                <a:gd name="T27" fmla="*/ 16 h 188"/>
                <a:gd name="T28" fmla="*/ 74 w 188"/>
                <a:gd name="T29" fmla="*/ 1 h 188"/>
                <a:gd name="T30" fmla="*/ 94 w 188"/>
                <a:gd name="T31" fmla="*/ 0 h 188"/>
                <a:gd name="T32" fmla="*/ 113 w 188"/>
                <a:gd name="T33" fmla="*/ 1 h 188"/>
                <a:gd name="T34" fmla="*/ 147 w 188"/>
                <a:gd name="T35" fmla="*/ 16 h 188"/>
                <a:gd name="T36" fmla="*/ 173 w 188"/>
                <a:gd name="T37" fmla="*/ 40 h 188"/>
                <a:gd name="T38" fmla="*/ 187 w 188"/>
                <a:gd name="T39" fmla="*/ 75 h 188"/>
                <a:gd name="T40" fmla="*/ 188 w 188"/>
                <a:gd name="T41" fmla="*/ 9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88">
                  <a:moveTo>
                    <a:pt x="188" y="93"/>
                  </a:moveTo>
                  <a:lnTo>
                    <a:pt x="187" y="113"/>
                  </a:lnTo>
                  <a:lnTo>
                    <a:pt x="173" y="146"/>
                  </a:lnTo>
                  <a:lnTo>
                    <a:pt x="147" y="172"/>
                  </a:lnTo>
                  <a:lnTo>
                    <a:pt x="113" y="187"/>
                  </a:lnTo>
                  <a:lnTo>
                    <a:pt x="94" y="188"/>
                  </a:lnTo>
                  <a:lnTo>
                    <a:pt x="74" y="187"/>
                  </a:lnTo>
                  <a:lnTo>
                    <a:pt x="41" y="172"/>
                  </a:lnTo>
                  <a:lnTo>
                    <a:pt x="16" y="146"/>
                  </a:lnTo>
                  <a:lnTo>
                    <a:pt x="2" y="113"/>
                  </a:lnTo>
                  <a:lnTo>
                    <a:pt x="0" y="93"/>
                  </a:lnTo>
                  <a:lnTo>
                    <a:pt x="2" y="75"/>
                  </a:lnTo>
                  <a:lnTo>
                    <a:pt x="16" y="40"/>
                  </a:lnTo>
                  <a:lnTo>
                    <a:pt x="41" y="16"/>
                  </a:lnTo>
                  <a:lnTo>
                    <a:pt x="74" y="1"/>
                  </a:lnTo>
                  <a:lnTo>
                    <a:pt x="94" y="0"/>
                  </a:lnTo>
                  <a:lnTo>
                    <a:pt x="113" y="1"/>
                  </a:lnTo>
                  <a:lnTo>
                    <a:pt x="147" y="16"/>
                  </a:lnTo>
                  <a:lnTo>
                    <a:pt x="173" y="40"/>
                  </a:lnTo>
                  <a:lnTo>
                    <a:pt x="187" y="75"/>
                  </a:lnTo>
                  <a:lnTo>
                    <a:pt x="188" y="93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37">
              <a:extLst>
                <a:ext uri="{FF2B5EF4-FFF2-40B4-BE49-F238E27FC236}">
                  <a16:creationId xmlns:a16="http://schemas.microsoft.com/office/drawing/2014/main" id="{193034AE-6D19-9B87-DBA4-063132C51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652" y="2024478"/>
              <a:ext cx="94832" cy="94832"/>
            </a:xfrm>
            <a:custGeom>
              <a:avLst/>
              <a:gdLst>
                <a:gd name="T0" fmla="*/ 273 w 273"/>
                <a:gd name="T1" fmla="*/ 136 h 272"/>
                <a:gd name="T2" fmla="*/ 270 w 273"/>
                <a:gd name="T3" fmla="*/ 163 h 272"/>
                <a:gd name="T4" fmla="*/ 249 w 273"/>
                <a:gd name="T5" fmla="*/ 212 h 272"/>
                <a:gd name="T6" fmla="*/ 213 w 273"/>
                <a:gd name="T7" fmla="*/ 248 h 272"/>
                <a:gd name="T8" fmla="*/ 164 w 273"/>
                <a:gd name="T9" fmla="*/ 269 h 272"/>
                <a:gd name="T10" fmla="*/ 137 w 273"/>
                <a:gd name="T11" fmla="*/ 272 h 272"/>
                <a:gd name="T12" fmla="*/ 108 w 273"/>
                <a:gd name="T13" fmla="*/ 269 h 272"/>
                <a:gd name="T14" fmla="*/ 60 w 273"/>
                <a:gd name="T15" fmla="*/ 248 h 272"/>
                <a:gd name="T16" fmla="*/ 22 w 273"/>
                <a:gd name="T17" fmla="*/ 212 h 272"/>
                <a:gd name="T18" fmla="*/ 2 w 273"/>
                <a:gd name="T19" fmla="*/ 163 h 272"/>
                <a:gd name="T20" fmla="*/ 0 w 273"/>
                <a:gd name="T21" fmla="*/ 136 h 272"/>
                <a:gd name="T22" fmla="*/ 2 w 273"/>
                <a:gd name="T23" fmla="*/ 108 h 272"/>
                <a:gd name="T24" fmla="*/ 22 w 273"/>
                <a:gd name="T25" fmla="*/ 59 h 272"/>
                <a:gd name="T26" fmla="*/ 60 w 273"/>
                <a:gd name="T27" fmla="*/ 22 h 272"/>
                <a:gd name="T28" fmla="*/ 108 w 273"/>
                <a:gd name="T29" fmla="*/ 1 h 272"/>
                <a:gd name="T30" fmla="*/ 137 w 273"/>
                <a:gd name="T31" fmla="*/ 0 h 272"/>
                <a:gd name="T32" fmla="*/ 164 w 273"/>
                <a:gd name="T33" fmla="*/ 1 h 272"/>
                <a:gd name="T34" fmla="*/ 213 w 273"/>
                <a:gd name="T35" fmla="*/ 22 h 272"/>
                <a:gd name="T36" fmla="*/ 249 w 273"/>
                <a:gd name="T37" fmla="*/ 59 h 272"/>
                <a:gd name="T38" fmla="*/ 270 w 273"/>
                <a:gd name="T39" fmla="*/ 108 h 272"/>
                <a:gd name="T40" fmla="*/ 273 w 273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2">
                  <a:moveTo>
                    <a:pt x="273" y="136"/>
                  </a:moveTo>
                  <a:lnTo>
                    <a:pt x="270" y="163"/>
                  </a:lnTo>
                  <a:lnTo>
                    <a:pt x="249" y="212"/>
                  </a:lnTo>
                  <a:lnTo>
                    <a:pt x="213" y="248"/>
                  </a:lnTo>
                  <a:lnTo>
                    <a:pt x="164" y="269"/>
                  </a:lnTo>
                  <a:lnTo>
                    <a:pt x="137" y="272"/>
                  </a:lnTo>
                  <a:lnTo>
                    <a:pt x="108" y="269"/>
                  </a:lnTo>
                  <a:lnTo>
                    <a:pt x="60" y="248"/>
                  </a:lnTo>
                  <a:lnTo>
                    <a:pt x="22" y="212"/>
                  </a:lnTo>
                  <a:lnTo>
                    <a:pt x="2" y="163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22" y="59"/>
                  </a:lnTo>
                  <a:lnTo>
                    <a:pt x="60" y="22"/>
                  </a:lnTo>
                  <a:lnTo>
                    <a:pt x="108" y="1"/>
                  </a:lnTo>
                  <a:lnTo>
                    <a:pt x="137" y="0"/>
                  </a:lnTo>
                  <a:lnTo>
                    <a:pt x="164" y="1"/>
                  </a:lnTo>
                  <a:lnTo>
                    <a:pt x="213" y="22"/>
                  </a:lnTo>
                  <a:lnTo>
                    <a:pt x="249" y="59"/>
                  </a:lnTo>
                  <a:lnTo>
                    <a:pt x="270" y="108"/>
                  </a:lnTo>
                  <a:lnTo>
                    <a:pt x="273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38">
              <a:extLst>
                <a:ext uri="{FF2B5EF4-FFF2-40B4-BE49-F238E27FC236}">
                  <a16:creationId xmlns:a16="http://schemas.microsoft.com/office/drawing/2014/main" id="{7676B823-7139-A53A-AE2E-6275765AB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729" y="5112089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4 h 272"/>
                <a:gd name="T4" fmla="*/ 250 w 272"/>
                <a:gd name="T5" fmla="*/ 212 h 272"/>
                <a:gd name="T6" fmla="*/ 213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9 w 272"/>
                <a:gd name="T13" fmla="*/ 271 h 272"/>
                <a:gd name="T14" fmla="*/ 60 w 272"/>
                <a:gd name="T15" fmla="*/ 250 h 272"/>
                <a:gd name="T16" fmla="*/ 22 w 272"/>
                <a:gd name="T17" fmla="*/ 212 h 272"/>
                <a:gd name="T18" fmla="*/ 1 w 272"/>
                <a:gd name="T19" fmla="*/ 164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59 h 272"/>
                <a:gd name="T26" fmla="*/ 60 w 272"/>
                <a:gd name="T27" fmla="*/ 23 h 272"/>
                <a:gd name="T28" fmla="*/ 109 w 272"/>
                <a:gd name="T29" fmla="*/ 2 h 272"/>
                <a:gd name="T30" fmla="*/ 136 w 272"/>
                <a:gd name="T31" fmla="*/ 0 h 272"/>
                <a:gd name="T32" fmla="*/ 163 w 272"/>
                <a:gd name="T33" fmla="*/ 2 h 272"/>
                <a:gd name="T34" fmla="*/ 213 w 272"/>
                <a:gd name="T35" fmla="*/ 23 h 272"/>
                <a:gd name="T36" fmla="*/ 250 w 272"/>
                <a:gd name="T37" fmla="*/ 59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4"/>
                  </a:lnTo>
                  <a:lnTo>
                    <a:pt x="250" y="212"/>
                  </a:lnTo>
                  <a:lnTo>
                    <a:pt x="213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9" y="271"/>
                  </a:lnTo>
                  <a:lnTo>
                    <a:pt x="60" y="250"/>
                  </a:lnTo>
                  <a:lnTo>
                    <a:pt x="22" y="212"/>
                  </a:lnTo>
                  <a:lnTo>
                    <a:pt x="1" y="164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59"/>
                  </a:lnTo>
                  <a:lnTo>
                    <a:pt x="60" y="23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3" y="2"/>
                  </a:lnTo>
                  <a:lnTo>
                    <a:pt x="213" y="23"/>
                  </a:lnTo>
                  <a:lnTo>
                    <a:pt x="250" y="59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BC38E5A8-0F36-5C54-34FD-FEDF47783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514" y="4983787"/>
              <a:ext cx="94832" cy="94832"/>
            </a:xfrm>
            <a:custGeom>
              <a:avLst/>
              <a:gdLst>
                <a:gd name="T0" fmla="*/ 271 w 271"/>
                <a:gd name="T1" fmla="*/ 136 h 272"/>
                <a:gd name="T2" fmla="*/ 269 w 271"/>
                <a:gd name="T3" fmla="*/ 165 h 272"/>
                <a:gd name="T4" fmla="*/ 249 w 271"/>
                <a:gd name="T5" fmla="*/ 213 h 272"/>
                <a:gd name="T6" fmla="*/ 212 w 271"/>
                <a:gd name="T7" fmla="*/ 250 h 272"/>
                <a:gd name="T8" fmla="*/ 163 w 271"/>
                <a:gd name="T9" fmla="*/ 271 h 272"/>
                <a:gd name="T10" fmla="*/ 136 w 271"/>
                <a:gd name="T11" fmla="*/ 272 h 272"/>
                <a:gd name="T12" fmla="*/ 107 w 271"/>
                <a:gd name="T13" fmla="*/ 271 h 272"/>
                <a:gd name="T14" fmla="*/ 58 w 271"/>
                <a:gd name="T15" fmla="*/ 250 h 272"/>
                <a:gd name="T16" fmla="*/ 22 w 271"/>
                <a:gd name="T17" fmla="*/ 213 h 272"/>
                <a:gd name="T18" fmla="*/ 1 w 271"/>
                <a:gd name="T19" fmla="*/ 165 h 272"/>
                <a:gd name="T20" fmla="*/ 0 w 271"/>
                <a:gd name="T21" fmla="*/ 136 h 272"/>
                <a:gd name="T22" fmla="*/ 1 w 271"/>
                <a:gd name="T23" fmla="*/ 109 h 272"/>
                <a:gd name="T24" fmla="*/ 22 w 271"/>
                <a:gd name="T25" fmla="*/ 60 h 272"/>
                <a:gd name="T26" fmla="*/ 58 w 271"/>
                <a:gd name="T27" fmla="*/ 24 h 272"/>
                <a:gd name="T28" fmla="*/ 107 w 271"/>
                <a:gd name="T29" fmla="*/ 3 h 272"/>
                <a:gd name="T30" fmla="*/ 136 w 271"/>
                <a:gd name="T31" fmla="*/ 0 h 272"/>
                <a:gd name="T32" fmla="*/ 163 w 271"/>
                <a:gd name="T33" fmla="*/ 3 h 272"/>
                <a:gd name="T34" fmla="*/ 212 w 271"/>
                <a:gd name="T35" fmla="*/ 24 h 272"/>
                <a:gd name="T36" fmla="*/ 249 w 271"/>
                <a:gd name="T37" fmla="*/ 60 h 272"/>
                <a:gd name="T38" fmla="*/ 269 w 271"/>
                <a:gd name="T39" fmla="*/ 109 h 272"/>
                <a:gd name="T40" fmla="*/ 271 w 271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1" h="272">
                  <a:moveTo>
                    <a:pt x="271" y="136"/>
                  </a:moveTo>
                  <a:lnTo>
                    <a:pt x="269" y="165"/>
                  </a:lnTo>
                  <a:lnTo>
                    <a:pt x="249" y="213"/>
                  </a:lnTo>
                  <a:lnTo>
                    <a:pt x="212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7" y="271"/>
                  </a:lnTo>
                  <a:lnTo>
                    <a:pt x="58" y="250"/>
                  </a:lnTo>
                  <a:lnTo>
                    <a:pt x="22" y="213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58" y="24"/>
                  </a:lnTo>
                  <a:lnTo>
                    <a:pt x="107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2" y="24"/>
                  </a:lnTo>
                  <a:lnTo>
                    <a:pt x="249" y="60"/>
                  </a:lnTo>
                  <a:lnTo>
                    <a:pt x="269" y="109"/>
                  </a:lnTo>
                  <a:lnTo>
                    <a:pt x="271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40">
              <a:extLst>
                <a:ext uri="{FF2B5EF4-FFF2-40B4-BE49-F238E27FC236}">
                  <a16:creationId xmlns:a16="http://schemas.microsoft.com/office/drawing/2014/main" id="{9E000346-93E0-9185-7333-278590606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0" y="3445560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69 w 272"/>
                <a:gd name="T3" fmla="*/ 164 h 272"/>
                <a:gd name="T4" fmla="*/ 248 w 272"/>
                <a:gd name="T5" fmla="*/ 213 h 272"/>
                <a:gd name="T6" fmla="*/ 212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7 w 272"/>
                <a:gd name="T13" fmla="*/ 271 h 272"/>
                <a:gd name="T14" fmla="*/ 59 w 272"/>
                <a:gd name="T15" fmla="*/ 250 h 272"/>
                <a:gd name="T16" fmla="*/ 22 w 272"/>
                <a:gd name="T17" fmla="*/ 213 h 272"/>
                <a:gd name="T18" fmla="*/ 1 w 272"/>
                <a:gd name="T19" fmla="*/ 164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59 w 272"/>
                <a:gd name="T27" fmla="*/ 24 h 272"/>
                <a:gd name="T28" fmla="*/ 107 w 272"/>
                <a:gd name="T29" fmla="*/ 3 h 272"/>
                <a:gd name="T30" fmla="*/ 136 w 272"/>
                <a:gd name="T31" fmla="*/ 0 h 272"/>
                <a:gd name="T32" fmla="*/ 163 w 272"/>
                <a:gd name="T33" fmla="*/ 3 h 272"/>
                <a:gd name="T34" fmla="*/ 212 w 272"/>
                <a:gd name="T35" fmla="*/ 24 h 272"/>
                <a:gd name="T36" fmla="*/ 248 w 272"/>
                <a:gd name="T37" fmla="*/ 60 h 272"/>
                <a:gd name="T38" fmla="*/ 269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69" y="164"/>
                  </a:lnTo>
                  <a:lnTo>
                    <a:pt x="248" y="213"/>
                  </a:lnTo>
                  <a:lnTo>
                    <a:pt x="212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7" y="271"/>
                  </a:lnTo>
                  <a:lnTo>
                    <a:pt x="59" y="250"/>
                  </a:lnTo>
                  <a:lnTo>
                    <a:pt x="22" y="213"/>
                  </a:lnTo>
                  <a:lnTo>
                    <a:pt x="1" y="164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59" y="24"/>
                  </a:lnTo>
                  <a:lnTo>
                    <a:pt x="107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2" y="24"/>
                  </a:lnTo>
                  <a:lnTo>
                    <a:pt x="248" y="60"/>
                  </a:lnTo>
                  <a:lnTo>
                    <a:pt x="269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41">
              <a:extLst>
                <a:ext uri="{FF2B5EF4-FFF2-40B4-BE49-F238E27FC236}">
                  <a16:creationId xmlns:a16="http://schemas.microsoft.com/office/drawing/2014/main" id="{6ED6CD37-B7BE-B4CD-BA60-D6686145A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318" y="2731532"/>
              <a:ext cx="65546" cy="65546"/>
            </a:xfrm>
            <a:custGeom>
              <a:avLst/>
              <a:gdLst>
                <a:gd name="T0" fmla="*/ 188 w 188"/>
                <a:gd name="T1" fmla="*/ 95 h 189"/>
                <a:gd name="T2" fmla="*/ 187 w 188"/>
                <a:gd name="T3" fmla="*/ 114 h 189"/>
                <a:gd name="T4" fmla="*/ 173 w 188"/>
                <a:gd name="T5" fmla="*/ 148 h 189"/>
                <a:gd name="T6" fmla="*/ 147 w 188"/>
                <a:gd name="T7" fmla="*/ 174 h 189"/>
                <a:gd name="T8" fmla="*/ 113 w 188"/>
                <a:gd name="T9" fmla="*/ 188 h 189"/>
                <a:gd name="T10" fmla="*/ 95 w 188"/>
                <a:gd name="T11" fmla="*/ 189 h 189"/>
                <a:gd name="T12" fmla="*/ 75 w 188"/>
                <a:gd name="T13" fmla="*/ 188 h 189"/>
                <a:gd name="T14" fmla="*/ 42 w 188"/>
                <a:gd name="T15" fmla="*/ 174 h 189"/>
                <a:gd name="T16" fmla="*/ 16 w 188"/>
                <a:gd name="T17" fmla="*/ 148 h 189"/>
                <a:gd name="T18" fmla="*/ 2 w 188"/>
                <a:gd name="T19" fmla="*/ 114 h 189"/>
                <a:gd name="T20" fmla="*/ 0 w 188"/>
                <a:gd name="T21" fmla="*/ 95 h 189"/>
                <a:gd name="T22" fmla="*/ 2 w 188"/>
                <a:gd name="T23" fmla="*/ 75 h 189"/>
                <a:gd name="T24" fmla="*/ 16 w 188"/>
                <a:gd name="T25" fmla="*/ 41 h 189"/>
                <a:gd name="T26" fmla="*/ 42 w 188"/>
                <a:gd name="T27" fmla="*/ 16 h 189"/>
                <a:gd name="T28" fmla="*/ 75 w 188"/>
                <a:gd name="T29" fmla="*/ 1 h 189"/>
                <a:gd name="T30" fmla="*/ 95 w 188"/>
                <a:gd name="T31" fmla="*/ 0 h 189"/>
                <a:gd name="T32" fmla="*/ 113 w 188"/>
                <a:gd name="T33" fmla="*/ 1 h 189"/>
                <a:gd name="T34" fmla="*/ 147 w 188"/>
                <a:gd name="T35" fmla="*/ 16 h 189"/>
                <a:gd name="T36" fmla="*/ 173 w 188"/>
                <a:gd name="T37" fmla="*/ 41 h 189"/>
                <a:gd name="T38" fmla="*/ 187 w 188"/>
                <a:gd name="T39" fmla="*/ 75 h 189"/>
                <a:gd name="T40" fmla="*/ 188 w 188"/>
                <a:gd name="T41" fmla="*/ 9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89">
                  <a:moveTo>
                    <a:pt x="188" y="95"/>
                  </a:moveTo>
                  <a:lnTo>
                    <a:pt x="187" y="114"/>
                  </a:lnTo>
                  <a:lnTo>
                    <a:pt x="173" y="148"/>
                  </a:lnTo>
                  <a:lnTo>
                    <a:pt x="147" y="174"/>
                  </a:lnTo>
                  <a:lnTo>
                    <a:pt x="113" y="188"/>
                  </a:lnTo>
                  <a:lnTo>
                    <a:pt x="95" y="189"/>
                  </a:lnTo>
                  <a:lnTo>
                    <a:pt x="75" y="188"/>
                  </a:lnTo>
                  <a:lnTo>
                    <a:pt x="42" y="174"/>
                  </a:lnTo>
                  <a:lnTo>
                    <a:pt x="16" y="148"/>
                  </a:lnTo>
                  <a:lnTo>
                    <a:pt x="2" y="114"/>
                  </a:lnTo>
                  <a:lnTo>
                    <a:pt x="0" y="95"/>
                  </a:lnTo>
                  <a:lnTo>
                    <a:pt x="2" y="75"/>
                  </a:lnTo>
                  <a:lnTo>
                    <a:pt x="16" y="41"/>
                  </a:lnTo>
                  <a:lnTo>
                    <a:pt x="42" y="16"/>
                  </a:lnTo>
                  <a:lnTo>
                    <a:pt x="75" y="1"/>
                  </a:lnTo>
                  <a:lnTo>
                    <a:pt x="95" y="0"/>
                  </a:lnTo>
                  <a:lnTo>
                    <a:pt x="113" y="1"/>
                  </a:lnTo>
                  <a:lnTo>
                    <a:pt x="147" y="16"/>
                  </a:lnTo>
                  <a:lnTo>
                    <a:pt x="173" y="41"/>
                  </a:lnTo>
                  <a:lnTo>
                    <a:pt x="187" y="75"/>
                  </a:lnTo>
                  <a:lnTo>
                    <a:pt x="188" y="95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id="{850D60CA-AD22-8014-6B2A-6661CD47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262" y="2698062"/>
              <a:ext cx="66940" cy="66940"/>
            </a:xfrm>
            <a:custGeom>
              <a:avLst/>
              <a:gdLst>
                <a:gd name="T0" fmla="*/ 189 w 189"/>
                <a:gd name="T1" fmla="*/ 95 h 190"/>
                <a:gd name="T2" fmla="*/ 188 w 189"/>
                <a:gd name="T3" fmla="*/ 114 h 190"/>
                <a:gd name="T4" fmla="*/ 174 w 189"/>
                <a:gd name="T5" fmla="*/ 148 h 190"/>
                <a:gd name="T6" fmla="*/ 148 w 189"/>
                <a:gd name="T7" fmla="*/ 174 h 190"/>
                <a:gd name="T8" fmla="*/ 114 w 189"/>
                <a:gd name="T9" fmla="*/ 188 h 190"/>
                <a:gd name="T10" fmla="*/ 94 w 189"/>
                <a:gd name="T11" fmla="*/ 190 h 190"/>
                <a:gd name="T12" fmla="*/ 75 w 189"/>
                <a:gd name="T13" fmla="*/ 188 h 190"/>
                <a:gd name="T14" fmla="*/ 41 w 189"/>
                <a:gd name="T15" fmla="*/ 174 h 190"/>
                <a:gd name="T16" fmla="*/ 15 w 189"/>
                <a:gd name="T17" fmla="*/ 148 h 190"/>
                <a:gd name="T18" fmla="*/ 1 w 189"/>
                <a:gd name="T19" fmla="*/ 114 h 190"/>
                <a:gd name="T20" fmla="*/ 0 w 189"/>
                <a:gd name="T21" fmla="*/ 95 h 190"/>
                <a:gd name="T22" fmla="*/ 1 w 189"/>
                <a:gd name="T23" fmla="*/ 76 h 190"/>
                <a:gd name="T24" fmla="*/ 15 w 189"/>
                <a:gd name="T25" fmla="*/ 42 h 190"/>
                <a:gd name="T26" fmla="*/ 41 w 189"/>
                <a:gd name="T27" fmla="*/ 16 h 190"/>
                <a:gd name="T28" fmla="*/ 75 w 189"/>
                <a:gd name="T29" fmla="*/ 2 h 190"/>
                <a:gd name="T30" fmla="*/ 94 w 189"/>
                <a:gd name="T31" fmla="*/ 0 h 190"/>
                <a:gd name="T32" fmla="*/ 114 w 189"/>
                <a:gd name="T33" fmla="*/ 2 h 190"/>
                <a:gd name="T34" fmla="*/ 148 w 189"/>
                <a:gd name="T35" fmla="*/ 16 h 190"/>
                <a:gd name="T36" fmla="*/ 174 w 189"/>
                <a:gd name="T37" fmla="*/ 42 h 190"/>
                <a:gd name="T38" fmla="*/ 188 w 189"/>
                <a:gd name="T39" fmla="*/ 76 h 190"/>
                <a:gd name="T40" fmla="*/ 189 w 189"/>
                <a:gd name="T41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190">
                  <a:moveTo>
                    <a:pt x="189" y="95"/>
                  </a:moveTo>
                  <a:lnTo>
                    <a:pt x="188" y="114"/>
                  </a:lnTo>
                  <a:lnTo>
                    <a:pt x="174" y="148"/>
                  </a:lnTo>
                  <a:lnTo>
                    <a:pt x="148" y="174"/>
                  </a:lnTo>
                  <a:lnTo>
                    <a:pt x="114" y="188"/>
                  </a:lnTo>
                  <a:lnTo>
                    <a:pt x="94" y="190"/>
                  </a:lnTo>
                  <a:lnTo>
                    <a:pt x="75" y="188"/>
                  </a:lnTo>
                  <a:lnTo>
                    <a:pt x="41" y="174"/>
                  </a:lnTo>
                  <a:lnTo>
                    <a:pt x="15" y="148"/>
                  </a:lnTo>
                  <a:lnTo>
                    <a:pt x="1" y="114"/>
                  </a:lnTo>
                  <a:lnTo>
                    <a:pt x="0" y="95"/>
                  </a:lnTo>
                  <a:lnTo>
                    <a:pt x="1" y="76"/>
                  </a:lnTo>
                  <a:lnTo>
                    <a:pt x="15" y="42"/>
                  </a:lnTo>
                  <a:lnTo>
                    <a:pt x="41" y="16"/>
                  </a:lnTo>
                  <a:lnTo>
                    <a:pt x="75" y="2"/>
                  </a:lnTo>
                  <a:lnTo>
                    <a:pt x="94" y="0"/>
                  </a:lnTo>
                  <a:lnTo>
                    <a:pt x="114" y="2"/>
                  </a:lnTo>
                  <a:lnTo>
                    <a:pt x="148" y="16"/>
                  </a:lnTo>
                  <a:lnTo>
                    <a:pt x="174" y="42"/>
                  </a:lnTo>
                  <a:lnTo>
                    <a:pt x="188" y="76"/>
                  </a:lnTo>
                  <a:lnTo>
                    <a:pt x="189" y="95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43">
              <a:extLst>
                <a:ext uri="{FF2B5EF4-FFF2-40B4-BE49-F238E27FC236}">
                  <a16:creationId xmlns:a16="http://schemas.microsoft.com/office/drawing/2014/main" id="{2F885C14-E7A7-018A-2CEA-2080DEA91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889" y="2395438"/>
              <a:ext cx="52994" cy="54389"/>
            </a:xfrm>
            <a:custGeom>
              <a:avLst/>
              <a:gdLst>
                <a:gd name="T0" fmla="*/ 154 w 154"/>
                <a:gd name="T1" fmla="*/ 78 h 154"/>
                <a:gd name="T2" fmla="*/ 153 w 154"/>
                <a:gd name="T3" fmla="*/ 93 h 154"/>
                <a:gd name="T4" fmla="*/ 141 w 154"/>
                <a:gd name="T5" fmla="*/ 121 h 154"/>
                <a:gd name="T6" fmla="*/ 120 w 154"/>
                <a:gd name="T7" fmla="*/ 141 h 154"/>
                <a:gd name="T8" fmla="*/ 92 w 154"/>
                <a:gd name="T9" fmla="*/ 153 h 154"/>
                <a:gd name="T10" fmla="*/ 76 w 154"/>
                <a:gd name="T11" fmla="*/ 154 h 154"/>
                <a:gd name="T12" fmla="*/ 60 w 154"/>
                <a:gd name="T13" fmla="*/ 153 h 154"/>
                <a:gd name="T14" fmla="*/ 33 w 154"/>
                <a:gd name="T15" fmla="*/ 141 h 154"/>
                <a:gd name="T16" fmla="*/ 13 w 154"/>
                <a:gd name="T17" fmla="*/ 121 h 154"/>
                <a:gd name="T18" fmla="*/ 1 w 154"/>
                <a:gd name="T19" fmla="*/ 93 h 154"/>
                <a:gd name="T20" fmla="*/ 0 w 154"/>
                <a:gd name="T21" fmla="*/ 78 h 154"/>
                <a:gd name="T22" fmla="*/ 1 w 154"/>
                <a:gd name="T23" fmla="*/ 62 h 154"/>
                <a:gd name="T24" fmla="*/ 13 w 154"/>
                <a:gd name="T25" fmla="*/ 34 h 154"/>
                <a:gd name="T26" fmla="*/ 33 w 154"/>
                <a:gd name="T27" fmla="*/ 13 h 154"/>
                <a:gd name="T28" fmla="*/ 60 w 154"/>
                <a:gd name="T29" fmla="*/ 1 h 154"/>
                <a:gd name="T30" fmla="*/ 76 w 154"/>
                <a:gd name="T31" fmla="*/ 0 h 154"/>
                <a:gd name="T32" fmla="*/ 92 w 154"/>
                <a:gd name="T33" fmla="*/ 1 h 154"/>
                <a:gd name="T34" fmla="*/ 120 w 154"/>
                <a:gd name="T35" fmla="*/ 13 h 154"/>
                <a:gd name="T36" fmla="*/ 141 w 154"/>
                <a:gd name="T37" fmla="*/ 34 h 154"/>
                <a:gd name="T38" fmla="*/ 153 w 154"/>
                <a:gd name="T39" fmla="*/ 62 h 154"/>
                <a:gd name="T40" fmla="*/ 154 w 154"/>
                <a:gd name="T41" fmla="*/ 7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4" h="154">
                  <a:moveTo>
                    <a:pt x="154" y="78"/>
                  </a:moveTo>
                  <a:lnTo>
                    <a:pt x="153" y="93"/>
                  </a:lnTo>
                  <a:lnTo>
                    <a:pt x="141" y="121"/>
                  </a:lnTo>
                  <a:lnTo>
                    <a:pt x="120" y="141"/>
                  </a:lnTo>
                  <a:lnTo>
                    <a:pt x="92" y="153"/>
                  </a:lnTo>
                  <a:lnTo>
                    <a:pt x="76" y="154"/>
                  </a:lnTo>
                  <a:lnTo>
                    <a:pt x="60" y="153"/>
                  </a:lnTo>
                  <a:lnTo>
                    <a:pt x="33" y="141"/>
                  </a:lnTo>
                  <a:lnTo>
                    <a:pt x="13" y="121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1" y="62"/>
                  </a:lnTo>
                  <a:lnTo>
                    <a:pt x="13" y="34"/>
                  </a:lnTo>
                  <a:lnTo>
                    <a:pt x="33" y="13"/>
                  </a:lnTo>
                  <a:lnTo>
                    <a:pt x="60" y="1"/>
                  </a:lnTo>
                  <a:lnTo>
                    <a:pt x="76" y="0"/>
                  </a:lnTo>
                  <a:lnTo>
                    <a:pt x="92" y="1"/>
                  </a:lnTo>
                  <a:lnTo>
                    <a:pt x="120" y="13"/>
                  </a:lnTo>
                  <a:lnTo>
                    <a:pt x="141" y="34"/>
                  </a:lnTo>
                  <a:lnTo>
                    <a:pt x="153" y="62"/>
                  </a:lnTo>
                  <a:lnTo>
                    <a:pt x="154" y="78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id="{7F8664C7-2022-F823-1039-82017A992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558" y="4798307"/>
              <a:ext cx="54389" cy="54389"/>
            </a:xfrm>
            <a:custGeom>
              <a:avLst/>
              <a:gdLst>
                <a:gd name="T0" fmla="*/ 154 w 154"/>
                <a:gd name="T1" fmla="*/ 76 h 154"/>
                <a:gd name="T2" fmla="*/ 153 w 154"/>
                <a:gd name="T3" fmla="*/ 92 h 154"/>
                <a:gd name="T4" fmla="*/ 142 w 154"/>
                <a:gd name="T5" fmla="*/ 120 h 154"/>
                <a:gd name="T6" fmla="*/ 121 w 154"/>
                <a:gd name="T7" fmla="*/ 141 h 154"/>
                <a:gd name="T8" fmla="*/ 92 w 154"/>
                <a:gd name="T9" fmla="*/ 152 h 154"/>
                <a:gd name="T10" fmla="*/ 77 w 154"/>
                <a:gd name="T11" fmla="*/ 154 h 154"/>
                <a:gd name="T12" fmla="*/ 61 w 154"/>
                <a:gd name="T13" fmla="*/ 152 h 154"/>
                <a:gd name="T14" fmla="*/ 34 w 154"/>
                <a:gd name="T15" fmla="*/ 141 h 154"/>
                <a:gd name="T16" fmla="*/ 13 w 154"/>
                <a:gd name="T17" fmla="*/ 120 h 154"/>
                <a:gd name="T18" fmla="*/ 2 w 154"/>
                <a:gd name="T19" fmla="*/ 92 h 154"/>
                <a:gd name="T20" fmla="*/ 0 w 154"/>
                <a:gd name="T21" fmla="*/ 76 h 154"/>
                <a:gd name="T22" fmla="*/ 2 w 154"/>
                <a:gd name="T23" fmla="*/ 60 h 154"/>
                <a:gd name="T24" fmla="*/ 13 w 154"/>
                <a:gd name="T25" fmla="*/ 33 h 154"/>
                <a:gd name="T26" fmla="*/ 34 w 154"/>
                <a:gd name="T27" fmla="*/ 12 h 154"/>
                <a:gd name="T28" fmla="*/ 61 w 154"/>
                <a:gd name="T29" fmla="*/ 1 h 154"/>
                <a:gd name="T30" fmla="*/ 77 w 154"/>
                <a:gd name="T31" fmla="*/ 0 h 154"/>
                <a:gd name="T32" fmla="*/ 92 w 154"/>
                <a:gd name="T33" fmla="*/ 1 h 154"/>
                <a:gd name="T34" fmla="*/ 121 w 154"/>
                <a:gd name="T35" fmla="*/ 12 h 154"/>
                <a:gd name="T36" fmla="*/ 142 w 154"/>
                <a:gd name="T37" fmla="*/ 33 h 154"/>
                <a:gd name="T38" fmla="*/ 153 w 154"/>
                <a:gd name="T39" fmla="*/ 60 h 154"/>
                <a:gd name="T40" fmla="*/ 154 w 154"/>
                <a:gd name="T41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4" h="154">
                  <a:moveTo>
                    <a:pt x="154" y="76"/>
                  </a:moveTo>
                  <a:lnTo>
                    <a:pt x="153" y="92"/>
                  </a:lnTo>
                  <a:lnTo>
                    <a:pt x="142" y="120"/>
                  </a:lnTo>
                  <a:lnTo>
                    <a:pt x="121" y="141"/>
                  </a:lnTo>
                  <a:lnTo>
                    <a:pt x="92" y="152"/>
                  </a:lnTo>
                  <a:lnTo>
                    <a:pt x="77" y="154"/>
                  </a:lnTo>
                  <a:lnTo>
                    <a:pt x="61" y="152"/>
                  </a:lnTo>
                  <a:lnTo>
                    <a:pt x="34" y="141"/>
                  </a:lnTo>
                  <a:lnTo>
                    <a:pt x="13" y="120"/>
                  </a:lnTo>
                  <a:lnTo>
                    <a:pt x="2" y="92"/>
                  </a:lnTo>
                  <a:lnTo>
                    <a:pt x="0" y="76"/>
                  </a:lnTo>
                  <a:lnTo>
                    <a:pt x="2" y="60"/>
                  </a:lnTo>
                  <a:lnTo>
                    <a:pt x="13" y="33"/>
                  </a:lnTo>
                  <a:lnTo>
                    <a:pt x="34" y="12"/>
                  </a:lnTo>
                  <a:lnTo>
                    <a:pt x="61" y="1"/>
                  </a:lnTo>
                  <a:lnTo>
                    <a:pt x="77" y="0"/>
                  </a:lnTo>
                  <a:lnTo>
                    <a:pt x="92" y="1"/>
                  </a:lnTo>
                  <a:lnTo>
                    <a:pt x="121" y="12"/>
                  </a:lnTo>
                  <a:lnTo>
                    <a:pt x="142" y="33"/>
                  </a:lnTo>
                  <a:lnTo>
                    <a:pt x="153" y="60"/>
                  </a:lnTo>
                  <a:lnTo>
                    <a:pt x="154" y="7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E00974A8-1510-917B-DB67-8BD173C8A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359" y="5130218"/>
              <a:ext cx="52994" cy="52994"/>
            </a:xfrm>
            <a:custGeom>
              <a:avLst/>
              <a:gdLst>
                <a:gd name="T0" fmla="*/ 154 w 154"/>
                <a:gd name="T1" fmla="*/ 77 h 154"/>
                <a:gd name="T2" fmla="*/ 152 w 154"/>
                <a:gd name="T3" fmla="*/ 93 h 154"/>
                <a:gd name="T4" fmla="*/ 141 w 154"/>
                <a:gd name="T5" fmla="*/ 120 h 154"/>
                <a:gd name="T6" fmla="*/ 120 w 154"/>
                <a:gd name="T7" fmla="*/ 141 h 154"/>
                <a:gd name="T8" fmla="*/ 93 w 154"/>
                <a:gd name="T9" fmla="*/ 153 h 154"/>
                <a:gd name="T10" fmla="*/ 77 w 154"/>
                <a:gd name="T11" fmla="*/ 154 h 154"/>
                <a:gd name="T12" fmla="*/ 62 w 154"/>
                <a:gd name="T13" fmla="*/ 153 h 154"/>
                <a:gd name="T14" fmla="*/ 33 w 154"/>
                <a:gd name="T15" fmla="*/ 141 h 154"/>
                <a:gd name="T16" fmla="*/ 13 w 154"/>
                <a:gd name="T17" fmla="*/ 120 h 154"/>
                <a:gd name="T18" fmla="*/ 1 w 154"/>
                <a:gd name="T19" fmla="*/ 93 h 154"/>
                <a:gd name="T20" fmla="*/ 0 w 154"/>
                <a:gd name="T21" fmla="*/ 77 h 154"/>
                <a:gd name="T22" fmla="*/ 1 w 154"/>
                <a:gd name="T23" fmla="*/ 62 h 154"/>
                <a:gd name="T24" fmla="*/ 13 w 154"/>
                <a:gd name="T25" fmla="*/ 33 h 154"/>
                <a:gd name="T26" fmla="*/ 33 w 154"/>
                <a:gd name="T27" fmla="*/ 13 h 154"/>
                <a:gd name="T28" fmla="*/ 62 w 154"/>
                <a:gd name="T29" fmla="*/ 1 h 154"/>
                <a:gd name="T30" fmla="*/ 77 w 154"/>
                <a:gd name="T31" fmla="*/ 0 h 154"/>
                <a:gd name="T32" fmla="*/ 93 w 154"/>
                <a:gd name="T33" fmla="*/ 1 h 154"/>
                <a:gd name="T34" fmla="*/ 120 w 154"/>
                <a:gd name="T35" fmla="*/ 13 h 154"/>
                <a:gd name="T36" fmla="*/ 141 w 154"/>
                <a:gd name="T37" fmla="*/ 33 h 154"/>
                <a:gd name="T38" fmla="*/ 152 w 154"/>
                <a:gd name="T39" fmla="*/ 62 h 154"/>
                <a:gd name="T40" fmla="*/ 154 w 154"/>
                <a:gd name="T41" fmla="*/ 7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4" h="154">
                  <a:moveTo>
                    <a:pt x="154" y="77"/>
                  </a:moveTo>
                  <a:lnTo>
                    <a:pt x="152" y="93"/>
                  </a:lnTo>
                  <a:lnTo>
                    <a:pt x="141" y="120"/>
                  </a:lnTo>
                  <a:lnTo>
                    <a:pt x="120" y="141"/>
                  </a:lnTo>
                  <a:lnTo>
                    <a:pt x="93" y="153"/>
                  </a:lnTo>
                  <a:lnTo>
                    <a:pt x="77" y="154"/>
                  </a:lnTo>
                  <a:lnTo>
                    <a:pt x="62" y="153"/>
                  </a:lnTo>
                  <a:lnTo>
                    <a:pt x="33" y="141"/>
                  </a:lnTo>
                  <a:lnTo>
                    <a:pt x="13" y="120"/>
                  </a:lnTo>
                  <a:lnTo>
                    <a:pt x="1" y="93"/>
                  </a:lnTo>
                  <a:lnTo>
                    <a:pt x="0" y="77"/>
                  </a:lnTo>
                  <a:lnTo>
                    <a:pt x="1" y="62"/>
                  </a:lnTo>
                  <a:lnTo>
                    <a:pt x="13" y="33"/>
                  </a:lnTo>
                  <a:lnTo>
                    <a:pt x="33" y="13"/>
                  </a:lnTo>
                  <a:lnTo>
                    <a:pt x="62" y="1"/>
                  </a:lnTo>
                  <a:lnTo>
                    <a:pt x="77" y="0"/>
                  </a:lnTo>
                  <a:lnTo>
                    <a:pt x="93" y="1"/>
                  </a:lnTo>
                  <a:lnTo>
                    <a:pt x="120" y="13"/>
                  </a:lnTo>
                  <a:lnTo>
                    <a:pt x="141" y="33"/>
                  </a:lnTo>
                  <a:lnTo>
                    <a:pt x="152" y="62"/>
                  </a:lnTo>
                  <a:lnTo>
                    <a:pt x="154" y="7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EBF420B8-3744-7465-DA8A-80F9A352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671" y="2495848"/>
              <a:ext cx="79492" cy="79492"/>
            </a:xfrm>
            <a:custGeom>
              <a:avLst/>
              <a:gdLst>
                <a:gd name="T0" fmla="*/ 228 w 228"/>
                <a:gd name="T1" fmla="*/ 116 h 230"/>
                <a:gd name="T2" fmla="*/ 227 w 228"/>
                <a:gd name="T3" fmla="*/ 139 h 230"/>
                <a:gd name="T4" fmla="*/ 210 w 228"/>
                <a:gd name="T5" fmla="*/ 179 h 230"/>
                <a:gd name="T6" fmla="*/ 179 w 228"/>
                <a:gd name="T7" fmla="*/ 210 h 230"/>
                <a:gd name="T8" fmla="*/ 137 w 228"/>
                <a:gd name="T9" fmla="*/ 229 h 230"/>
                <a:gd name="T10" fmla="*/ 114 w 228"/>
                <a:gd name="T11" fmla="*/ 230 h 230"/>
                <a:gd name="T12" fmla="*/ 91 w 228"/>
                <a:gd name="T13" fmla="*/ 229 h 230"/>
                <a:gd name="T14" fmla="*/ 49 w 228"/>
                <a:gd name="T15" fmla="*/ 210 h 230"/>
                <a:gd name="T16" fmla="*/ 18 w 228"/>
                <a:gd name="T17" fmla="*/ 179 h 230"/>
                <a:gd name="T18" fmla="*/ 1 w 228"/>
                <a:gd name="T19" fmla="*/ 139 h 230"/>
                <a:gd name="T20" fmla="*/ 0 w 228"/>
                <a:gd name="T21" fmla="*/ 116 h 230"/>
                <a:gd name="T22" fmla="*/ 1 w 228"/>
                <a:gd name="T23" fmla="*/ 92 h 230"/>
                <a:gd name="T24" fmla="*/ 18 w 228"/>
                <a:gd name="T25" fmla="*/ 51 h 230"/>
                <a:gd name="T26" fmla="*/ 49 w 228"/>
                <a:gd name="T27" fmla="*/ 20 h 230"/>
                <a:gd name="T28" fmla="*/ 91 w 228"/>
                <a:gd name="T29" fmla="*/ 2 h 230"/>
                <a:gd name="T30" fmla="*/ 114 w 228"/>
                <a:gd name="T31" fmla="*/ 0 h 230"/>
                <a:gd name="T32" fmla="*/ 137 w 228"/>
                <a:gd name="T33" fmla="*/ 2 h 230"/>
                <a:gd name="T34" fmla="*/ 179 w 228"/>
                <a:gd name="T35" fmla="*/ 20 h 230"/>
                <a:gd name="T36" fmla="*/ 210 w 228"/>
                <a:gd name="T37" fmla="*/ 51 h 230"/>
                <a:gd name="T38" fmla="*/ 227 w 228"/>
                <a:gd name="T39" fmla="*/ 92 h 230"/>
                <a:gd name="T40" fmla="*/ 228 w 228"/>
                <a:gd name="T41" fmla="*/ 11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8" h="230">
                  <a:moveTo>
                    <a:pt x="228" y="116"/>
                  </a:moveTo>
                  <a:lnTo>
                    <a:pt x="227" y="139"/>
                  </a:lnTo>
                  <a:lnTo>
                    <a:pt x="210" y="179"/>
                  </a:lnTo>
                  <a:lnTo>
                    <a:pt x="179" y="210"/>
                  </a:lnTo>
                  <a:lnTo>
                    <a:pt x="137" y="229"/>
                  </a:lnTo>
                  <a:lnTo>
                    <a:pt x="114" y="230"/>
                  </a:lnTo>
                  <a:lnTo>
                    <a:pt x="91" y="229"/>
                  </a:lnTo>
                  <a:lnTo>
                    <a:pt x="49" y="210"/>
                  </a:lnTo>
                  <a:lnTo>
                    <a:pt x="18" y="179"/>
                  </a:lnTo>
                  <a:lnTo>
                    <a:pt x="1" y="139"/>
                  </a:lnTo>
                  <a:lnTo>
                    <a:pt x="0" y="116"/>
                  </a:lnTo>
                  <a:lnTo>
                    <a:pt x="1" y="92"/>
                  </a:lnTo>
                  <a:lnTo>
                    <a:pt x="18" y="51"/>
                  </a:lnTo>
                  <a:lnTo>
                    <a:pt x="49" y="20"/>
                  </a:lnTo>
                  <a:lnTo>
                    <a:pt x="91" y="2"/>
                  </a:lnTo>
                  <a:lnTo>
                    <a:pt x="114" y="0"/>
                  </a:lnTo>
                  <a:lnTo>
                    <a:pt x="137" y="2"/>
                  </a:lnTo>
                  <a:lnTo>
                    <a:pt x="179" y="20"/>
                  </a:lnTo>
                  <a:lnTo>
                    <a:pt x="210" y="51"/>
                  </a:lnTo>
                  <a:lnTo>
                    <a:pt x="227" y="92"/>
                  </a:lnTo>
                  <a:lnTo>
                    <a:pt x="228" y="11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47">
              <a:extLst>
                <a:ext uri="{FF2B5EF4-FFF2-40B4-BE49-F238E27FC236}">
                  <a16:creationId xmlns:a16="http://schemas.microsoft.com/office/drawing/2014/main" id="{F9324D89-CC0F-DFCD-F330-927550835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502" y="2790105"/>
              <a:ext cx="94832" cy="96227"/>
            </a:xfrm>
            <a:custGeom>
              <a:avLst/>
              <a:gdLst>
                <a:gd name="T0" fmla="*/ 271 w 271"/>
                <a:gd name="T1" fmla="*/ 136 h 272"/>
                <a:gd name="T2" fmla="*/ 269 w 271"/>
                <a:gd name="T3" fmla="*/ 163 h 272"/>
                <a:gd name="T4" fmla="*/ 249 w 271"/>
                <a:gd name="T5" fmla="*/ 212 h 272"/>
                <a:gd name="T6" fmla="*/ 212 w 271"/>
                <a:gd name="T7" fmla="*/ 249 h 272"/>
                <a:gd name="T8" fmla="*/ 163 w 271"/>
                <a:gd name="T9" fmla="*/ 269 h 272"/>
                <a:gd name="T10" fmla="*/ 136 w 271"/>
                <a:gd name="T11" fmla="*/ 272 h 272"/>
                <a:gd name="T12" fmla="*/ 107 w 271"/>
                <a:gd name="T13" fmla="*/ 269 h 272"/>
                <a:gd name="T14" fmla="*/ 58 w 271"/>
                <a:gd name="T15" fmla="*/ 249 h 272"/>
                <a:gd name="T16" fmla="*/ 22 w 271"/>
                <a:gd name="T17" fmla="*/ 212 h 272"/>
                <a:gd name="T18" fmla="*/ 1 w 271"/>
                <a:gd name="T19" fmla="*/ 163 h 272"/>
                <a:gd name="T20" fmla="*/ 0 w 271"/>
                <a:gd name="T21" fmla="*/ 136 h 272"/>
                <a:gd name="T22" fmla="*/ 1 w 271"/>
                <a:gd name="T23" fmla="*/ 107 h 272"/>
                <a:gd name="T24" fmla="*/ 22 w 271"/>
                <a:gd name="T25" fmla="*/ 59 h 272"/>
                <a:gd name="T26" fmla="*/ 58 w 271"/>
                <a:gd name="T27" fmla="*/ 22 h 272"/>
                <a:gd name="T28" fmla="*/ 107 w 271"/>
                <a:gd name="T29" fmla="*/ 1 h 272"/>
                <a:gd name="T30" fmla="*/ 136 w 271"/>
                <a:gd name="T31" fmla="*/ 0 h 272"/>
                <a:gd name="T32" fmla="*/ 163 w 271"/>
                <a:gd name="T33" fmla="*/ 1 h 272"/>
                <a:gd name="T34" fmla="*/ 212 w 271"/>
                <a:gd name="T35" fmla="*/ 22 h 272"/>
                <a:gd name="T36" fmla="*/ 249 w 271"/>
                <a:gd name="T37" fmla="*/ 59 h 272"/>
                <a:gd name="T38" fmla="*/ 269 w 271"/>
                <a:gd name="T39" fmla="*/ 107 h 272"/>
                <a:gd name="T40" fmla="*/ 271 w 271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1" h="272">
                  <a:moveTo>
                    <a:pt x="271" y="136"/>
                  </a:moveTo>
                  <a:lnTo>
                    <a:pt x="269" y="163"/>
                  </a:lnTo>
                  <a:lnTo>
                    <a:pt x="249" y="212"/>
                  </a:lnTo>
                  <a:lnTo>
                    <a:pt x="212" y="249"/>
                  </a:lnTo>
                  <a:lnTo>
                    <a:pt x="163" y="269"/>
                  </a:lnTo>
                  <a:lnTo>
                    <a:pt x="136" y="272"/>
                  </a:lnTo>
                  <a:lnTo>
                    <a:pt x="107" y="269"/>
                  </a:lnTo>
                  <a:lnTo>
                    <a:pt x="58" y="249"/>
                  </a:lnTo>
                  <a:lnTo>
                    <a:pt x="22" y="212"/>
                  </a:lnTo>
                  <a:lnTo>
                    <a:pt x="1" y="163"/>
                  </a:lnTo>
                  <a:lnTo>
                    <a:pt x="0" y="136"/>
                  </a:lnTo>
                  <a:lnTo>
                    <a:pt x="1" y="107"/>
                  </a:lnTo>
                  <a:lnTo>
                    <a:pt x="22" y="59"/>
                  </a:lnTo>
                  <a:lnTo>
                    <a:pt x="58" y="22"/>
                  </a:lnTo>
                  <a:lnTo>
                    <a:pt x="107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2" y="22"/>
                  </a:lnTo>
                  <a:lnTo>
                    <a:pt x="249" y="59"/>
                  </a:lnTo>
                  <a:lnTo>
                    <a:pt x="269" y="107"/>
                  </a:lnTo>
                  <a:lnTo>
                    <a:pt x="271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48">
              <a:extLst>
                <a:ext uri="{FF2B5EF4-FFF2-40B4-BE49-F238E27FC236}">
                  <a16:creationId xmlns:a16="http://schemas.microsoft.com/office/drawing/2014/main" id="{14C3B9C9-BFB1-F5ED-BE7C-AD0C5EB0A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278" y="4039653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3 h 272"/>
                <a:gd name="T4" fmla="*/ 249 w 272"/>
                <a:gd name="T5" fmla="*/ 213 h 272"/>
                <a:gd name="T6" fmla="*/ 213 w 272"/>
                <a:gd name="T7" fmla="*/ 249 h 272"/>
                <a:gd name="T8" fmla="*/ 163 w 272"/>
                <a:gd name="T9" fmla="*/ 270 h 272"/>
                <a:gd name="T10" fmla="*/ 136 w 272"/>
                <a:gd name="T11" fmla="*/ 272 h 272"/>
                <a:gd name="T12" fmla="*/ 108 w 272"/>
                <a:gd name="T13" fmla="*/ 270 h 272"/>
                <a:gd name="T14" fmla="*/ 60 w 272"/>
                <a:gd name="T15" fmla="*/ 249 h 272"/>
                <a:gd name="T16" fmla="*/ 22 w 272"/>
                <a:gd name="T17" fmla="*/ 213 h 272"/>
                <a:gd name="T18" fmla="*/ 1 w 272"/>
                <a:gd name="T19" fmla="*/ 163 h 272"/>
                <a:gd name="T20" fmla="*/ 0 w 272"/>
                <a:gd name="T21" fmla="*/ 136 h 272"/>
                <a:gd name="T22" fmla="*/ 1 w 272"/>
                <a:gd name="T23" fmla="*/ 108 h 272"/>
                <a:gd name="T24" fmla="*/ 22 w 272"/>
                <a:gd name="T25" fmla="*/ 60 h 272"/>
                <a:gd name="T26" fmla="*/ 60 w 272"/>
                <a:gd name="T27" fmla="*/ 22 h 272"/>
                <a:gd name="T28" fmla="*/ 108 w 272"/>
                <a:gd name="T29" fmla="*/ 1 h 272"/>
                <a:gd name="T30" fmla="*/ 136 w 272"/>
                <a:gd name="T31" fmla="*/ 0 h 272"/>
                <a:gd name="T32" fmla="*/ 163 w 272"/>
                <a:gd name="T33" fmla="*/ 1 h 272"/>
                <a:gd name="T34" fmla="*/ 213 w 272"/>
                <a:gd name="T35" fmla="*/ 22 h 272"/>
                <a:gd name="T36" fmla="*/ 249 w 272"/>
                <a:gd name="T37" fmla="*/ 60 h 272"/>
                <a:gd name="T38" fmla="*/ 270 w 272"/>
                <a:gd name="T39" fmla="*/ 108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3"/>
                  </a:lnTo>
                  <a:lnTo>
                    <a:pt x="249" y="213"/>
                  </a:lnTo>
                  <a:lnTo>
                    <a:pt x="213" y="249"/>
                  </a:lnTo>
                  <a:lnTo>
                    <a:pt x="163" y="270"/>
                  </a:lnTo>
                  <a:lnTo>
                    <a:pt x="136" y="272"/>
                  </a:lnTo>
                  <a:lnTo>
                    <a:pt x="108" y="270"/>
                  </a:lnTo>
                  <a:lnTo>
                    <a:pt x="60" y="249"/>
                  </a:lnTo>
                  <a:lnTo>
                    <a:pt x="22" y="213"/>
                  </a:lnTo>
                  <a:lnTo>
                    <a:pt x="1" y="163"/>
                  </a:lnTo>
                  <a:lnTo>
                    <a:pt x="0" y="136"/>
                  </a:lnTo>
                  <a:lnTo>
                    <a:pt x="1" y="108"/>
                  </a:lnTo>
                  <a:lnTo>
                    <a:pt x="22" y="60"/>
                  </a:lnTo>
                  <a:lnTo>
                    <a:pt x="60" y="22"/>
                  </a:lnTo>
                  <a:lnTo>
                    <a:pt x="108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3" y="22"/>
                  </a:lnTo>
                  <a:lnTo>
                    <a:pt x="249" y="60"/>
                  </a:lnTo>
                  <a:lnTo>
                    <a:pt x="270" y="108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50">
              <a:extLst>
                <a:ext uri="{FF2B5EF4-FFF2-40B4-BE49-F238E27FC236}">
                  <a16:creationId xmlns:a16="http://schemas.microsoft.com/office/drawing/2014/main" id="{C878138D-D85C-EA3F-E027-ED201D734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423" y="3106676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3 h 272"/>
                <a:gd name="T4" fmla="*/ 250 w 272"/>
                <a:gd name="T5" fmla="*/ 212 h 272"/>
                <a:gd name="T6" fmla="*/ 212 w 272"/>
                <a:gd name="T7" fmla="*/ 248 h 272"/>
                <a:gd name="T8" fmla="*/ 163 w 272"/>
                <a:gd name="T9" fmla="*/ 269 h 272"/>
                <a:gd name="T10" fmla="*/ 136 w 272"/>
                <a:gd name="T11" fmla="*/ 272 h 272"/>
                <a:gd name="T12" fmla="*/ 109 w 272"/>
                <a:gd name="T13" fmla="*/ 269 h 272"/>
                <a:gd name="T14" fmla="*/ 59 w 272"/>
                <a:gd name="T15" fmla="*/ 248 h 272"/>
                <a:gd name="T16" fmla="*/ 23 w 272"/>
                <a:gd name="T17" fmla="*/ 212 h 272"/>
                <a:gd name="T18" fmla="*/ 2 w 272"/>
                <a:gd name="T19" fmla="*/ 163 h 272"/>
                <a:gd name="T20" fmla="*/ 0 w 272"/>
                <a:gd name="T21" fmla="*/ 136 h 272"/>
                <a:gd name="T22" fmla="*/ 2 w 272"/>
                <a:gd name="T23" fmla="*/ 107 h 272"/>
                <a:gd name="T24" fmla="*/ 23 w 272"/>
                <a:gd name="T25" fmla="*/ 59 h 272"/>
                <a:gd name="T26" fmla="*/ 59 w 272"/>
                <a:gd name="T27" fmla="*/ 22 h 272"/>
                <a:gd name="T28" fmla="*/ 109 w 272"/>
                <a:gd name="T29" fmla="*/ 1 h 272"/>
                <a:gd name="T30" fmla="*/ 136 w 272"/>
                <a:gd name="T31" fmla="*/ 0 h 272"/>
                <a:gd name="T32" fmla="*/ 163 w 272"/>
                <a:gd name="T33" fmla="*/ 1 h 272"/>
                <a:gd name="T34" fmla="*/ 212 w 272"/>
                <a:gd name="T35" fmla="*/ 22 h 272"/>
                <a:gd name="T36" fmla="*/ 250 w 272"/>
                <a:gd name="T37" fmla="*/ 59 h 272"/>
                <a:gd name="T38" fmla="*/ 271 w 272"/>
                <a:gd name="T39" fmla="*/ 107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3"/>
                  </a:lnTo>
                  <a:lnTo>
                    <a:pt x="250" y="212"/>
                  </a:lnTo>
                  <a:lnTo>
                    <a:pt x="212" y="248"/>
                  </a:lnTo>
                  <a:lnTo>
                    <a:pt x="163" y="269"/>
                  </a:lnTo>
                  <a:lnTo>
                    <a:pt x="136" y="272"/>
                  </a:lnTo>
                  <a:lnTo>
                    <a:pt x="109" y="269"/>
                  </a:lnTo>
                  <a:lnTo>
                    <a:pt x="59" y="248"/>
                  </a:lnTo>
                  <a:lnTo>
                    <a:pt x="23" y="212"/>
                  </a:lnTo>
                  <a:lnTo>
                    <a:pt x="2" y="163"/>
                  </a:lnTo>
                  <a:lnTo>
                    <a:pt x="0" y="136"/>
                  </a:lnTo>
                  <a:lnTo>
                    <a:pt x="2" y="107"/>
                  </a:lnTo>
                  <a:lnTo>
                    <a:pt x="23" y="59"/>
                  </a:lnTo>
                  <a:lnTo>
                    <a:pt x="59" y="22"/>
                  </a:lnTo>
                  <a:lnTo>
                    <a:pt x="109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2" y="22"/>
                  </a:lnTo>
                  <a:lnTo>
                    <a:pt x="250" y="59"/>
                  </a:lnTo>
                  <a:lnTo>
                    <a:pt x="271" y="107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54">
              <a:extLst>
                <a:ext uri="{FF2B5EF4-FFF2-40B4-BE49-F238E27FC236}">
                  <a16:creationId xmlns:a16="http://schemas.microsoft.com/office/drawing/2014/main" id="{1193CF79-374D-8D64-18B8-A6697ED4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678" y="1790188"/>
              <a:ext cx="94832" cy="94832"/>
            </a:xfrm>
            <a:custGeom>
              <a:avLst/>
              <a:gdLst>
                <a:gd name="T0" fmla="*/ 273 w 273"/>
                <a:gd name="T1" fmla="*/ 137 h 273"/>
                <a:gd name="T2" fmla="*/ 271 w 273"/>
                <a:gd name="T3" fmla="*/ 165 h 273"/>
                <a:gd name="T4" fmla="*/ 251 w 273"/>
                <a:gd name="T5" fmla="*/ 213 h 273"/>
                <a:gd name="T6" fmla="*/ 213 w 273"/>
                <a:gd name="T7" fmla="*/ 251 h 273"/>
                <a:gd name="T8" fmla="*/ 165 w 273"/>
                <a:gd name="T9" fmla="*/ 271 h 273"/>
                <a:gd name="T10" fmla="*/ 136 w 273"/>
                <a:gd name="T11" fmla="*/ 273 h 273"/>
                <a:gd name="T12" fmla="*/ 109 w 273"/>
                <a:gd name="T13" fmla="*/ 271 h 273"/>
                <a:gd name="T14" fmla="*/ 60 w 273"/>
                <a:gd name="T15" fmla="*/ 251 h 273"/>
                <a:gd name="T16" fmla="*/ 24 w 273"/>
                <a:gd name="T17" fmla="*/ 213 h 273"/>
                <a:gd name="T18" fmla="*/ 3 w 273"/>
                <a:gd name="T19" fmla="*/ 165 h 273"/>
                <a:gd name="T20" fmla="*/ 0 w 273"/>
                <a:gd name="T21" fmla="*/ 137 h 273"/>
                <a:gd name="T22" fmla="*/ 3 w 273"/>
                <a:gd name="T23" fmla="*/ 109 h 273"/>
                <a:gd name="T24" fmla="*/ 24 w 273"/>
                <a:gd name="T25" fmla="*/ 60 h 273"/>
                <a:gd name="T26" fmla="*/ 60 w 273"/>
                <a:gd name="T27" fmla="*/ 24 h 273"/>
                <a:gd name="T28" fmla="*/ 109 w 273"/>
                <a:gd name="T29" fmla="*/ 3 h 273"/>
                <a:gd name="T30" fmla="*/ 136 w 273"/>
                <a:gd name="T31" fmla="*/ 0 h 273"/>
                <a:gd name="T32" fmla="*/ 165 w 273"/>
                <a:gd name="T33" fmla="*/ 3 h 273"/>
                <a:gd name="T34" fmla="*/ 213 w 273"/>
                <a:gd name="T35" fmla="*/ 24 h 273"/>
                <a:gd name="T36" fmla="*/ 251 w 273"/>
                <a:gd name="T37" fmla="*/ 60 h 273"/>
                <a:gd name="T38" fmla="*/ 271 w 273"/>
                <a:gd name="T39" fmla="*/ 109 h 273"/>
                <a:gd name="T40" fmla="*/ 273 w 273"/>
                <a:gd name="T41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3">
                  <a:moveTo>
                    <a:pt x="273" y="137"/>
                  </a:moveTo>
                  <a:lnTo>
                    <a:pt x="271" y="165"/>
                  </a:lnTo>
                  <a:lnTo>
                    <a:pt x="251" y="213"/>
                  </a:lnTo>
                  <a:lnTo>
                    <a:pt x="213" y="251"/>
                  </a:lnTo>
                  <a:lnTo>
                    <a:pt x="165" y="271"/>
                  </a:lnTo>
                  <a:lnTo>
                    <a:pt x="136" y="273"/>
                  </a:lnTo>
                  <a:lnTo>
                    <a:pt x="109" y="271"/>
                  </a:lnTo>
                  <a:lnTo>
                    <a:pt x="60" y="251"/>
                  </a:lnTo>
                  <a:lnTo>
                    <a:pt x="24" y="213"/>
                  </a:lnTo>
                  <a:lnTo>
                    <a:pt x="3" y="165"/>
                  </a:lnTo>
                  <a:lnTo>
                    <a:pt x="0" y="137"/>
                  </a:lnTo>
                  <a:lnTo>
                    <a:pt x="3" y="109"/>
                  </a:lnTo>
                  <a:lnTo>
                    <a:pt x="24" y="60"/>
                  </a:lnTo>
                  <a:lnTo>
                    <a:pt x="60" y="24"/>
                  </a:lnTo>
                  <a:lnTo>
                    <a:pt x="109" y="3"/>
                  </a:lnTo>
                  <a:lnTo>
                    <a:pt x="136" y="0"/>
                  </a:lnTo>
                  <a:lnTo>
                    <a:pt x="165" y="3"/>
                  </a:lnTo>
                  <a:lnTo>
                    <a:pt x="213" y="24"/>
                  </a:lnTo>
                  <a:lnTo>
                    <a:pt x="251" y="60"/>
                  </a:lnTo>
                  <a:lnTo>
                    <a:pt x="271" y="109"/>
                  </a:lnTo>
                  <a:lnTo>
                    <a:pt x="273" y="13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55">
              <a:extLst>
                <a:ext uri="{FF2B5EF4-FFF2-40B4-BE49-F238E27FC236}">
                  <a16:creationId xmlns:a16="http://schemas.microsoft.com/office/drawing/2014/main" id="{29DB7004-1FE0-1A7F-5641-A692EB74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070" y="1526611"/>
              <a:ext cx="94832" cy="96227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3 h 272"/>
                <a:gd name="T4" fmla="*/ 250 w 272"/>
                <a:gd name="T5" fmla="*/ 212 h 272"/>
                <a:gd name="T6" fmla="*/ 213 w 272"/>
                <a:gd name="T7" fmla="*/ 249 h 272"/>
                <a:gd name="T8" fmla="*/ 165 w 272"/>
                <a:gd name="T9" fmla="*/ 269 h 272"/>
                <a:gd name="T10" fmla="*/ 136 w 272"/>
                <a:gd name="T11" fmla="*/ 272 h 272"/>
                <a:gd name="T12" fmla="*/ 109 w 272"/>
                <a:gd name="T13" fmla="*/ 269 h 272"/>
                <a:gd name="T14" fmla="*/ 60 w 272"/>
                <a:gd name="T15" fmla="*/ 249 h 272"/>
                <a:gd name="T16" fmla="*/ 23 w 272"/>
                <a:gd name="T17" fmla="*/ 212 h 272"/>
                <a:gd name="T18" fmla="*/ 3 w 272"/>
                <a:gd name="T19" fmla="*/ 163 h 272"/>
                <a:gd name="T20" fmla="*/ 0 w 272"/>
                <a:gd name="T21" fmla="*/ 136 h 272"/>
                <a:gd name="T22" fmla="*/ 3 w 272"/>
                <a:gd name="T23" fmla="*/ 107 h 272"/>
                <a:gd name="T24" fmla="*/ 23 w 272"/>
                <a:gd name="T25" fmla="*/ 59 h 272"/>
                <a:gd name="T26" fmla="*/ 60 w 272"/>
                <a:gd name="T27" fmla="*/ 22 h 272"/>
                <a:gd name="T28" fmla="*/ 109 w 272"/>
                <a:gd name="T29" fmla="*/ 1 h 272"/>
                <a:gd name="T30" fmla="*/ 136 w 272"/>
                <a:gd name="T31" fmla="*/ 0 h 272"/>
                <a:gd name="T32" fmla="*/ 165 w 272"/>
                <a:gd name="T33" fmla="*/ 1 h 272"/>
                <a:gd name="T34" fmla="*/ 213 w 272"/>
                <a:gd name="T35" fmla="*/ 22 h 272"/>
                <a:gd name="T36" fmla="*/ 250 w 272"/>
                <a:gd name="T37" fmla="*/ 59 h 272"/>
                <a:gd name="T38" fmla="*/ 271 w 272"/>
                <a:gd name="T39" fmla="*/ 107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3"/>
                  </a:lnTo>
                  <a:lnTo>
                    <a:pt x="250" y="212"/>
                  </a:lnTo>
                  <a:lnTo>
                    <a:pt x="213" y="249"/>
                  </a:lnTo>
                  <a:lnTo>
                    <a:pt x="165" y="269"/>
                  </a:lnTo>
                  <a:lnTo>
                    <a:pt x="136" y="272"/>
                  </a:lnTo>
                  <a:lnTo>
                    <a:pt x="109" y="269"/>
                  </a:lnTo>
                  <a:lnTo>
                    <a:pt x="60" y="249"/>
                  </a:lnTo>
                  <a:lnTo>
                    <a:pt x="23" y="212"/>
                  </a:lnTo>
                  <a:lnTo>
                    <a:pt x="3" y="163"/>
                  </a:lnTo>
                  <a:lnTo>
                    <a:pt x="0" y="136"/>
                  </a:lnTo>
                  <a:lnTo>
                    <a:pt x="3" y="107"/>
                  </a:lnTo>
                  <a:lnTo>
                    <a:pt x="23" y="59"/>
                  </a:lnTo>
                  <a:lnTo>
                    <a:pt x="60" y="22"/>
                  </a:lnTo>
                  <a:lnTo>
                    <a:pt x="109" y="1"/>
                  </a:lnTo>
                  <a:lnTo>
                    <a:pt x="136" y="0"/>
                  </a:lnTo>
                  <a:lnTo>
                    <a:pt x="165" y="1"/>
                  </a:lnTo>
                  <a:lnTo>
                    <a:pt x="213" y="22"/>
                  </a:lnTo>
                  <a:lnTo>
                    <a:pt x="250" y="59"/>
                  </a:lnTo>
                  <a:lnTo>
                    <a:pt x="271" y="107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56">
              <a:extLst>
                <a:ext uri="{FF2B5EF4-FFF2-40B4-BE49-F238E27FC236}">
                  <a16:creationId xmlns:a16="http://schemas.microsoft.com/office/drawing/2014/main" id="{BBEF31A9-2940-AC6E-93ED-9B05DCAD3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641" y="2611598"/>
              <a:ext cx="94832" cy="94832"/>
            </a:xfrm>
            <a:custGeom>
              <a:avLst/>
              <a:gdLst>
                <a:gd name="T0" fmla="*/ 272 w 272"/>
                <a:gd name="T1" fmla="*/ 136 h 270"/>
                <a:gd name="T2" fmla="*/ 270 w 272"/>
                <a:gd name="T3" fmla="*/ 163 h 270"/>
                <a:gd name="T4" fmla="*/ 250 w 272"/>
                <a:gd name="T5" fmla="*/ 212 h 270"/>
                <a:gd name="T6" fmla="*/ 212 w 272"/>
                <a:gd name="T7" fmla="*/ 248 h 270"/>
                <a:gd name="T8" fmla="*/ 164 w 272"/>
                <a:gd name="T9" fmla="*/ 269 h 270"/>
                <a:gd name="T10" fmla="*/ 136 w 272"/>
                <a:gd name="T11" fmla="*/ 270 h 270"/>
                <a:gd name="T12" fmla="*/ 108 w 272"/>
                <a:gd name="T13" fmla="*/ 269 h 270"/>
                <a:gd name="T14" fmla="*/ 59 w 272"/>
                <a:gd name="T15" fmla="*/ 248 h 270"/>
                <a:gd name="T16" fmla="*/ 23 w 272"/>
                <a:gd name="T17" fmla="*/ 212 h 270"/>
                <a:gd name="T18" fmla="*/ 2 w 272"/>
                <a:gd name="T19" fmla="*/ 163 h 270"/>
                <a:gd name="T20" fmla="*/ 0 w 272"/>
                <a:gd name="T21" fmla="*/ 136 h 270"/>
                <a:gd name="T22" fmla="*/ 2 w 272"/>
                <a:gd name="T23" fmla="*/ 107 h 270"/>
                <a:gd name="T24" fmla="*/ 23 w 272"/>
                <a:gd name="T25" fmla="*/ 58 h 270"/>
                <a:gd name="T26" fmla="*/ 59 w 272"/>
                <a:gd name="T27" fmla="*/ 22 h 270"/>
                <a:gd name="T28" fmla="*/ 108 w 272"/>
                <a:gd name="T29" fmla="*/ 1 h 270"/>
                <a:gd name="T30" fmla="*/ 136 w 272"/>
                <a:gd name="T31" fmla="*/ 0 h 270"/>
                <a:gd name="T32" fmla="*/ 164 w 272"/>
                <a:gd name="T33" fmla="*/ 1 h 270"/>
                <a:gd name="T34" fmla="*/ 212 w 272"/>
                <a:gd name="T35" fmla="*/ 22 h 270"/>
                <a:gd name="T36" fmla="*/ 250 w 272"/>
                <a:gd name="T37" fmla="*/ 58 h 270"/>
                <a:gd name="T38" fmla="*/ 270 w 272"/>
                <a:gd name="T39" fmla="*/ 107 h 270"/>
                <a:gd name="T40" fmla="*/ 272 w 272"/>
                <a:gd name="T41" fmla="*/ 13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0">
                  <a:moveTo>
                    <a:pt x="272" y="136"/>
                  </a:moveTo>
                  <a:lnTo>
                    <a:pt x="270" y="163"/>
                  </a:lnTo>
                  <a:lnTo>
                    <a:pt x="250" y="212"/>
                  </a:lnTo>
                  <a:lnTo>
                    <a:pt x="212" y="248"/>
                  </a:lnTo>
                  <a:lnTo>
                    <a:pt x="164" y="269"/>
                  </a:lnTo>
                  <a:lnTo>
                    <a:pt x="136" y="270"/>
                  </a:lnTo>
                  <a:lnTo>
                    <a:pt x="108" y="269"/>
                  </a:lnTo>
                  <a:lnTo>
                    <a:pt x="59" y="248"/>
                  </a:lnTo>
                  <a:lnTo>
                    <a:pt x="23" y="212"/>
                  </a:lnTo>
                  <a:lnTo>
                    <a:pt x="2" y="163"/>
                  </a:lnTo>
                  <a:lnTo>
                    <a:pt x="0" y="136"/>
                  </a:lnTo>
                  <a:lnTo>
                    <a:pt x="2" y="107"/>
                  </a:lnTo>
                  <a:lnTo>
                    <a:pt x="23" y="58"/>
                  </a:lnTo>
                  <a:lnTo>
                    <a:pt x="59" y="22"/>
                  </a:lnTo>
                  <a:lnTo>
                    <a:pt x="108" y="1"/>
                  </a:lnTo>
                  <a:lnTo>
                    <a:pt x="136" y="0"/>
                  </a:lnTo>
                  <a:lnTo>
                    <a:pt x="164" y="1"/>
                  </a:lnTo>
                  <a:lnTo>
                    <a:pt x="212" y="22"/>
                  </a:lnTo>
                  <a:lnTo>
                    <a:pt x="250" y="58"/>
                  </a:lnTo>
                  <a:lnTo>
                    <a:pt x="270" y="107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157">
              <a:extLst>
                <a:ext uri="{FF2B5EF4-FFF2-40B4-BE49-F238E27FC236}">
                  <a16:creationId xmlns:a16="http://schemas.microsoft.com/office/drawing/2014/main" id="{98420079-C628-D840-46B2-17C8E8B27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881" y="2027268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3 h 272"/>
                <a:gd name="T4" fmla="*/ 250 w 272"/>
                <a:gd name="T5" fmla="*/ 213 h 272"/>
                <a:gd name="T6" fmla="*/ 212 w 272"/>
                <a:gd name="T7" fmla="*/ 249 h 272"/>
                <a:gd name="T8" fmla="*/ 163 w 272"/>
                <a:gd name="T9" fmla="*/ 270 h 272"/>
                <a:gd name="T10" fmla="*/ 136 w 272"/>
                <a:gd name="T11" fmla="*/ 272 h 272"/>
                <a:gd name="T12" fmla="*/ 108 w 272"/>
                <a:gd name="T13" fmla="*/ 270 h 272"/>
                <a:gd name="T14" fmla="*/ 59 w 272"/>
                <a:gd name="T15" fmla="*/ 249 h 272"/>
                <a:gd name="T16" fmla="*/ 23 w 272"/>
                <a:gd name="T17" fmla="*/ 213 h 272"/>
                <a:gd name="T18" fmla="*/ 2 w 272"/>
                <a:gd name="T19" fmla="*/ 163 h 272"/>
                <a:gd name="T20" fmla="*/ 0 w 272"/>
                <a:gd name="T21" fmla="*/ 136 h 272"/>
                <a:gd name="T22" fmla="*/ 2 w 272"/>
                <a:gd name="T23" fmla="*/ 108 h 272"/>
                <a:gd name="T24" fmla="*/ 23 w 272"/>
                <a:gd name="T25" fmla="*/ 60 h 272"/>
                <a:gd name="T26" fmla="*/ 59 w 272"/>
                <a:gd name="T27" fmla="*/ 22 h 272"/>
                <a:gd name="T28" fmla="*/ 108 w 272"/>
                <a:gd name="T29" fmla="*/ 1 h 272"/>
                <a:gd name="T30" fmla="*/ 136 w 272"/>
                <a:gd name="T31" fmla="*/ 0 h 272"/>
                <a:gd name="T32" fmla="*/ 163 w 272"/>
                <a:gd name="T33" fmla="*/ 1 h 272"/>
                <a:gd name="T34" fmla="*/ 212 w 272"/>
                <a:gd name="T35" fmla="*/ 22 h 272"/>
                <a:gd name="T36" fmla="*/ 250 w 272"/>
                <a:gd name="T37" fmla="*/ 60 h 272"/>
                <a:gd name="T38" fmla="*/ 270 w 272"/>
                <a:gd name="T39" fmla="*/ 108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3"/>
                  </a:lnTo>
                  <a:lnTo>
                    <a:pt x="250" y="213"/>
                  </a:lnTo>
                  <a:lnTo>
                    <a:pt x="212" y="249"/>
                  </a:lnTo>
                  <a:lnTo>
                    <a:pt x="163" y="270"/>
                  </a:lnTo>
                  <a:lnTo>
                    <a:pt x="136" y="272"/>
                  </a:lnTo>
                  <a:lnTo>
                    <a:pt x="108" y="270"/>
                  </a:lnTo>
                  <a:lnTo>
                    <a:pt x="59" y="249"/>
                  </a:lnTo>
                  <a:lnTo>
                    <a:pt x="23" y="213"/>
                  </a:lnTo>
                  <a:lnTo>
                    <a:pt x="2" y="163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23" y="60"/>
                  </a:lnTo>
                  <a:lnTo>
                    <a:pt x="59" y="22"/>
                  </a:lnTo>
                  <a:lnTo>
                    <a:pt x="108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2" y="22"/>
                  </a:lnTo>
                  <a:lnTo>
                    <a:pt x="250" y="60"/>
                  </a:lnTo>
                  <a:lnTo>
                    <a:pt x="270" y="108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158">
              <a:extLst>
                <a:ext uri="{FF2B5EF4-FFF2-40B4-BE49-F238E27FC236}">
                  <a16:creationId xmlns:a16="http://schemas.microsoft.com/office/drawing/2014/main" id="{2D678DE5-CDE2-9AA4-72C8-0D09CBA89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527" y="2698062"/>
              <a:ext cx="65546" cy="66940"/>
            </a:xfrm>
            <a:custGeom>
              <a:avLst/>
              <a:gdLst>
                <a:gd name="T0" fmla="*/ 188 w 188"/>
                <a:gd name="T1" fmla="*/ 95 h 190"/>
                <a:gd name="T2" fmla="*/ 186 w 188"/>
                <a:gd name="T3" fmla="*/ 114 h 190"/>
                <a:gd name="T4" fmla="*/ 172 w 188"/>
                <a:gd name="T5" fmla="*/ 148 h 190"/>
                <a:gd name="T6" fmla="*/ 147 w 188"/>
                <a:gd name="T7" fmla="*/ 174 h 190"/>
                <a:gd name="T8" fmla="*/ 112 w 188"/>
                <a:gd name="T9" fmla="*/ 188 h 190"/>
                <a:gd name="T10" fmla="*/ 94 w 188"/>
                <a:gd name="T11" fmla="*/ 190 h 190"/>
                <a:gd name="T12" fmla="*/ 75 w 188"/>
                <a:gd name="T13" fmla="*/ 188 h 190"/>
                <a:gd name="T14" fmla="*/ 41 w 188"/>
                <a:gd name="T15" fmla="*/ 174 h 190"/>
                <a:gd name="T16" fmla="*/ 15 w 188"/>
                <a:gd name="T17" fmla="*/ 148 h 190"/>
                <a:gd name="T18" fmla="*/ 1 w 188"/>
                <a:gd name="T19" fmla="*/ 114 h 190"/>
                <a:gd name="T20" fmla="*/ 0 w 188"/>
                <a:gd name="T21" fmla="*/ 95 h 190"/>
                <a:gd name="T22" fmla="*/ 1 w 188"/>
                <a:gd name="T23" fmla="*/ 76 h 190"/>
                <a:gd name="T24" fmla="*/ 15 w 188"/>
                <a:gd name="T25" fmla="*/ 42 h 190"/>
                <a:gd name="T26" fmla="*/ 41 w 188"/>
                <a:gd name="T27" fmla="*/ 16 h 190"/>
                <a:gd name="T28" fmla="*/ 75 w 188"/>
                <a:gd name="T29" fmla="*/ 2 h 190"/>
                <a:gd name="T30" fmla="*/ 94 w 188"/>
                <a:gd name="T31" fmla="*/ 0 h 190"/>
                <a:gd name="T32" fmla="*/ 112 w 188"/>
                <a:gd name="T33" fmla="*/ 2 h 190"/>
                <a:gd name="T34" fmla="*/ 147 w 188"/>
                <a:gd name="T35" fmla="*/ 16 h 190"/>
                <a:gd name="T36" fmla="*/ 172 w 188"/>
                <a:gd name="T37" fmla="*/ 42 h 190"/>
                <a:gd name="T38" fmla="*/ 186 w 188"/>
                <a:gd name="T39" fmla="*/ 76 h 190"/>
                <a:gd name="T40" fmla="*/ 188 w 188"/>
                <a:gd name="T41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90">
                  <a:moveTo>
                    <a:pt x="188" y="95"/>
                  </a:moveTo>
                  <a:lnTo>
                    <a:pt x="186" y="114"/>
                  </a:lnTo>
                  <a:lnTo>
                    <a:pt x="172" y="148"/>
                  </a:lnTo>
                  <a:lnTo>
                    <a:pt x="147" y="174"/>
                  </a:lnTo>
                  <a:lnTo>
                    <a:pt x="112" y="188"/>
                  </a:lnTo>
                  <a:lnTo>
                    <a:pt x="94" y="190"/>
                  </a:lnTo>
                  <a:lnTo>
                    <a:pt x="75" y="188"/>
                  </a:lnTo>
                  <a:lnTo>
                    <a:pt x="41" y="174"/>
                  </a:lnTo>
                  <a:lnTo>
                    <a:pt x="15" y="148"/>
                  </a:lnTo>
                  <a:lnTo>
                    <a:pt x="1" y="114"/>
                  </a:lnTo>
                  <a:lnTo>
                    <a:pt x="0" y="95"/>
                  </a:lnTo>
                  <a:lnTo>
                    <a:pt x="1" y="76"/>
                  </a:lnTo>
                  <a:lnTo>
                    <a:pt x="15" y="42"/>
                  </a:lnTo>
                  <a:lnTo>
                    <a:pt x="41" y="16"/>
                  </a:lnTo>
                  <a:lnTo>
                    <a:pt x="75" y="2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47" y="16"/>
                  </a:lnTo>
                  <a:lnTo>
                    <a:pt x="172" y="42"/>
                  </a:lnTo>
                  <a:lnTo>
                    <a:pt x="186" y="76"/>
                  </a:lnTo>
                  <a:lnTo>
                    <a:pt x="188" y="95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159">
              <a:extLst>
                <a:ext uri="{FF2B5EF4-FFF2-40B4-BE49-F238E27FC236}">
                  <a16:creationId xmlns:a16="http://schemas.microsoft.com/office/drawing/2014/main" id="{51EF635F-03F7-AB20-4B98-8E745A3B3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720" y="2303395"/>
              <a:ext cx="65546" cy="65546"/>
            </a:xfrm>
            <a:custGeom>
              <a:avLst/>
              <a:gdLst>
                <a:gd name="T0" fmla="*/ 188 w 188"/>
                <a:gd name="T1" fmla="*/ 95 h 188"/>
                <a:gd name="T2" fmla="*/ 187 w 188"/>
                <a:gd name="T3" fmla="*/ 113 h 188"/>
                <a:gd name="T4" fmla="*/ 173 w 188"/>
                <a:gd name="T5" fmla="*/ 148 h 188"/>
                <a:gd name="T6" fmla="*/ 147 w 188"/>
                <a:gd name="T7" fmla="*/ 173 h 188"/>
                <a:gd name="T8" fmla="*/ 113 w 188"/>
                <a:gd name="T9" fmla="*/ 187 h 188"/>
                <a:gd name="T10" fmla="*/ 94 w 188"/>
                <a:gd name="T11" fmla="*/ 188 h 188"/>
                <a:gd name="T12" fmla="*/ 74 w 188"/>
                <a:gd name="T13" fmla="*/ 187 h 188"/>
                <a:gd name="T14" fmla="*/ 41 w 188"/>
                <a:gd name="T15" fmla="*/ 173 h 188"/>
                <a:gd name="T16" fmla="*/ 16 w 188"/>
                <a:gd name="T17" fmla="*/ 148 h 188"/>
                <a:gd name="T18" fmla="*/ 2 w 188"/>
                <a:gd name="T19" fmla="*/ 113 h 188"/>
                <a:gd name="T20" fmla="*/ 0 w 188"/>
                <a:gd name="T21" fmla="*/ 95 h 188"/>
                <a:gd name="T22" fmla="*/ 2 w 188"/>
                <a:gd name="T23" fmla="*/ 75 h 188"/>
                <a:gd name="T24" fmla="*/ 16 w 188"/>
                <a:gd name="T25" fmla="*/ 42 h 188"/>
                <a:gd name="T26" fmla="*/ 41 w 188"/>
                <a:gd name="T27" fmla="*/ 16 h 188"/>
                <a:gd name="T28" fmla="*/ 74 w 188"/>
                <a:gd name="T29" fmla="*/ 2 h 188"/>
                <a:gd name="T30" fmla="*/ 94 w 188"/>
                <a:gd name="T31" fmla="*/ 0 h 188"/>
                <a:gd name="T32" fmla="*/ 113 w 188"/>
                <a:gd name="T33" fmla="*/ 2 h 188"/>
                <a:gd name="T34" fmla="*/ 147 w 188"/>
                <a:gd name="T35" fmla="*/ 16 h 188"/>
                <a:gd name="T36" fmla="*/ 173 w 188"/>
                <a:gd name="T37" fmla="*/ 42 h 188"/>
                <a:gd name="T38" fmla="*/ 187 w 188"/>
                <a:gd name="T39" fmla="*/ 75 h 188"/>
                <a:gd name="T40" fmla="*/ 188 w 188"/>
                <a:gd name="T41" fmla="*/ 9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88">
                  <a:moveTo>
                    <a:pt x="188" y="95"/>
                  </a:moveTo>
                  <a:lnTo>
                    <a:pt x="187" y="113"/>
                  </a:lnTo>
                  <a:lnTo>
                    <a:pt x="173" y="148"/>
                  </a:lnTo>
                  <a:lnTo>
                    <a:pt x="147" y="173"/>
                  </a:lnTo>
                  <a:lnTo>
                    <a:pt x="113" y="187"/>
                  </a:lnTo>
                  <a:lnTo>
                    <a:pt x="94" y="188"/>
                  </a:lnTo>
                  <a:lnTo>
                    <a:pt x="74" y="187"/>
                  </a:lnTo>
                  <a:lnTo>
                    <a:pt x="41" y="173"/>
                  </a:lnTo>
                  <a:lnTo>
                    <a:pt x="16" y="148"/>
                  </a:lnTo>
                  <a:lnTo>
                    <a:pt x="2" y="113"/>
                  </a:lnTo>
                  <a:lnTo>
                    <a:pt x="0" y="95"/>
                  </a:lnTo>
                  <a:lnTo>
                    <a:pt x="2" y="75"/>
                  </a:lnTo>
                  <a:lnTo>
                    <a:pt x="16" y="42"/>
                  </a:lnTo>
                  <a:lnTo>
                    <a:pt x="41" y="16"/>
                  </a:lnTo>
                  <a:lnTo>
                    <a:pt x="74" y="2"/>
                  </a:lnTo>
                  <a:lnTo>
                    <a:pt x="94" y="0"/>
                  </a:lnTo>
                  <a:lnTo>
                    <a:pt x="113" y="2"/>
                  </a:lnTo>
                  <a:lnTo>
                    <a:pt x="147" y="16"/>
                  </a:lnTo>
                  <a:lnTo>
                    <a:pt x="173" y="42"/>
                  </a:lnTo>
                  <a:lnTo>
                    <a:pt x="187" y="75"/>
                  </a:lnTo>
                  <a:lnTo>
                    <a:pt x="188" y="95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160">
              <a:extLst>
                <a:ext uri="{FF2B5EF4-FFF2-40B4-BE49-F238E27FC236}">
                  <a16:creationId xmlns:a16="http://schemas.microsoft.com/office/drawing/2014/main" id="{CD353429-8FA6-FBB3-C399-0F354D6B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191" y="1381574"/>
              <a:ext cx="94832" cy="94832"/>
            </a:xfrm>
            <a:custGeom>
              <a:avLst/>
              <a:gdLst>
                <a:gd name="T0" fmla="*/ 271 w 271"/>
                <a:gd name="T1" fmla="*/ 137 h 273"/>
                <a:gd name="T2" fmla="*/ 270 w 271"/>
                <a:gd name="T3" fmla="*/ 164 h 273"/>
                <a:gd name="T4" fmla="*/ 249 w 271"/>
                <a:gd name="T5" fmla="*/ 213 h 273"/>
                <a:gd name="T6" fmla="*/ 213 w 271"/>
                <a:gd name="T7" fmla="*/ 249 h 273"/>
                <a:gd name="T8" fmla="*/ 164 w 271"/>
                <a:gd name="T9" fmla="*/ 270 h 273"/>
                <a:gd name="T10" fmla="*/ 136 w 271"/>
                <a:gd name="T11" fmla="*/ 273 h 273"/>
                <a:gd name="T12" fmla="*/ 108 w 271"/>
                <a:gd name="T13" fmla="*/ 270 h 273"/>
                <a:gd name="T14" fmla="*/ 59 w 271"/>
                <a:gd name="T15" fmla="*/ 249 h 273"/>
                <a:gd name="T16" fmla="*/ 22 w 271"/>
                <a:gd name="T17" fmla="*/ 213 h 273"/>
                <a:gd name="T18" fmla="*/ 2 w 271"/>
                <a:gd name="T19" fmla="*/ 164 h 273"/>
                <a:gd name="T20" fmla="*/ 0 w 271"/>
                <a:gd name="T21" fmla="*/ 137 h 273"/>
                <a:gd name="T22" fmla="*/ 2 w 271"/>
                <a:gd name="T23" fmla="*/ 108 h 273"/>
                <a:gd name="T24" fmla="*/ 22 w 271"/>
                <a:gd name="T25" fmla="*/ 60 h 273"/>
                <a:gd name="T26" fmla="*/ 59 w 271"/>
                <a:gd name="T27" fmla="*/ 23 h 273"/>
                <a:gd name="T28" fmla="*/ 108 w 271"/>
                <a:gd name="T29" fmla="*/ 2 h 273"/>
                <a:gd name="T30" fmla="*/ 136 w 271"/>
                <a:gd name="T31" fmla="*/ 0 h 273"/>
                <a:gd name="T32" fmla="*/ 164 w 271"/>
                <a:gd name="T33" fmla="*/ 2 h 273"/>
                <a:gd name="T34" fmla="*/ 213 w 271"/>
                <a:gd name="T35" fmla="*/ 23 h 273"/>
                <a:gd name="T36" fmla="*/ 249 w 271"/>
                <a:gd name="T37" fmla="*/ 60 h 273"/>
                <a:gd name="T38" fmla="*/ 270 w 271"/>
                <a:gd name="T39" fmla="*/ 108 h 273"/>
                <a:gd name="T40" fmla="*/ 271 w 271"/>
                <a:gd name="T41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1" h="273">
                  <a:moveTo>
                    <a:pt x="271" y="137"/>
                  </a:moveTo>
                  <a:lnTo>
                    <a:pt x="270" y="164"/>
                  </a:lnTo>
                  <a:lnTo>
                    <a:pt x="249" y="213"/>
                  </a:lnTo>
                  <a:lnTo>
                    <a:pt x="213" y="249"/>
                  </a:lnTo>
                  <a:lnTo>
                    <a:pt x="164" y="270"/>
                  </a:lnTo>
                  <a:lnTo>
                    <a:pt x="136" y="273"/>
                  </a:lnTo>
                  <a:lnTo>
                    <a:pt x="108" y="270"/>
                  </a:lnTo>
                  <a:lnTo>
                    <a:pt x="59" y="249"/>
                  </a:lnTo>
                  <a:lnTo>
                    <a:pt x="22" y="213"/>
                  </a:lnTo>
                  <a:lnTo>
                    <a:pt x="2" y="164"/>
                  </a:lnTo>
                  <a:lnTo>
                    <a:pt x="0" y="137"/>
                  </a:lnTo>
                  <a:lnTo>
                    <a:pt x="2" y="108"/>
                  </a:lnTo>
                  <a:lnTo>
                    <a:pt x="22" y="60"/>
                  </a:lnTo>
                  <a:lnTo>
                    <a:pt x="59" y="23"/>
                  </a:lnTo>
                  <a:lnTo>
                    <a:pt x="108" y="2"/>
                  </a:lnTo>
                  <a:lnTo>
                    <a:pt x="136" y="0"/>
                  </a:lnTo>
                  <a:lnTo>
                    <a:pt x="164" y="2"/>
                  </a:lnTo>
                  <a:lnTo>
                    <a:pt x="213" y="23"/>
                  </a:lnTo>
                  <a:lnTo>
                    <a:pt x="249" y="60"/>
                  </a:lnTo>
                  <a:lnTo>
                    <a:pt x="270" y="108"/>
                  </a:lnTo>
                  <a:lnTo>
                    <a:pt x="271" y="13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162">
              <a:extLst>
                <a:ext uri="{FF2B5EF4-FFF2-40B4-BE49-F238E27FC236}">
                  <a16:creationId xmlns:a16="http://schemas.microsoft.com/office/drawing/2014/main" id="{BC7BFA81-70D3-BCB4-5AA8-88F8641DD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654" y="1900360"/>
              <a:ext cx="94832" cy="94832"/>
            </a:xfrm>
            <a:custGeom>
              <a:avLst/>
              <a:gdLst>
                <a:gd name="T0" fmla="*/ 272 w 272"/>
                <a:gd name="T1" fmla="*/ 137 h 273"/>
                <a:gd name="T2" fmla="*/ 271 w 272"/>
                <a:gd name="T3" fmla="*/ 165 h 273"/>
                <a:gd name="T4" fmla="*/ 250 w 272"/>
                <a:gd name="T5" fmla="*/ 213 h 273"/>
                <a:gd name="T6" fmla="*/ 213 w 272"/>
                <a:gd name="T7" fmla="*/ 251 h 273"/>
                <a:gd name="T8" fmla="*/ 165 w 272"/>
                <a:gd name="T9" fmla="*/ 271 h 273"/>
                <a:gd name="T10" fmla="*/ 136 w 272"/>
                <a:gd name="T11" fmla="*/ 273 h 273"/>
                <a:gd name="T12" fmla="*/ 109 w 272"/>
                <a:gd name="T13" fmla="*/ 271 h 273"/>
                <a:gd name="T14" fmla="*/ 60 w 272"/>
                <a:gd name="T15" fmla="*/ 251 h 273"/>
                <a:gd name="T16" fmla="*/ 24 w 272"/>
                <a:gd name="T17" fmla="*/ 213 h 273"/>
                <a:gd name="T18" fmla="*/ 3 w 272"/>
                <a:gd name="T19" fmla="*/ 165 h 273"/>
                <a:gd name="T20" fmla="*/ 0 w 272"/>
                <a:gd name="T21" fmla="*/ 137 h 273"/>
                <a:gd name="T22" fmla="*/ 3 w 272"/>
                <a:gd name="T23" fmla="*/ 109 h 273"/>
                <a:gd name="T24" fmla="*/ 24 w 272"/>
                <a:gd name="T25" fmla="*/ 60 h 273"/>
                <a:gd name="T26" fmla="*/ 60 w 272"/>
                <a:gd name="T27" fmla="*/ 24 h 273"/>
                <a:gd name="T28" fmla="*/ 109 w 272"/>
                <a:gd name="T29" fmla="*/ 3 h 273"/>
                <a:gd name="T30" fmla="*/ 136 w 272"/>
                <a:gd name="T31" fmla="*/ 0 h 273"/>
                <a:gd name="T32" fmla="*/ 165 w 272"/>
                <a:gd name="T33" fmla="*/ 3 h 273"/>
                <a:gd name="T34" fmla="*/ 213 w 272"/>
                <a:gd name="T35" fmla="*/ 24 h 273"/>
                <a:gd name="T36" fmla="*/ 250 w 272"/>
                <a:gd name="T37" fmla="*/ 60 h 273"/>
                <a:gd name="T38" fmla="*/ 271 w 272"/>
                <a:gd name="T39" fmla="*/ 109 h 273"/>
                <a:gd name="T40" fmla="*/ 272 w 272"/>
                <a:gd name="T41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3">
                  <a:moveTo>
                    <a:pt x="272" y="137"/>
                  </a:moveTo>
                  <a:lnTo>
                    <a:pt x="271" y="165"/>
                  </a:lnTo>
                  <a:lnTo>
                    <a:pt x="250" y="213"/>
                  </a:lnTo>
                  <a:lnTo>
                    <a:pt x="213" y="251"/>
                  </a:lnTo>
                  <a:lnTo>
                    <a:pt x="165" y="271"/>
                  </a:lnTo>
                  <a:lnTo>
                    <a:pt x="136" y="273"/>
                  </a:lnTo>
                  <a:lnTo>
                    <a:pt x="109" y="271"/>
                  </a:lnTo>
                  <a:lnTo>
                    <a:pt x="60" y="251"/>
                  </a:lnTo>
                  <a:lnTo>
                    <a:pt x="24" y="213"/>
                  </a:lnTo>
                  <a:lnTo>
                    <a:pt x="3" y="165"/>
                  </a:lnTo>
                  <a:lnTo>
                    <a:pt x="0" y="137"/>
                  </a:lnTo>
                  <a:lnTo>
                    <a:pt x="3" y="109"/>
                  </a:lnTo>
                  <a:lnTo>
                    <a:pt x="24" y="60"/>
                  </a:lnTo>
                  <a:lnTo>
                    <a:pt x="60" y="24"/>
                  </a:lnTo>
                  <a:lnTo>
                    <a:pt x="109" y="3"/>
                  </a:lnTo>
                  <a:lnTo>
                    <a:pt x="136" y="0"/>
                  </a:lnTo>
                  <a:lnTo>
                    <a:pt x="165" y="3"/>
                  </a:lnTo>
                  <a:lnTo>
                    <a:pt x="213" y="24"/>
                  </a:lnTo>
                  <a:lnTo>
                    <a:pt x="250" y="60"/>
                  </a:lnTo>
                  <a:lnTo>
                    <a:pt x="271" y="109"/>
                  </a:lnTo>
                  <a:lnTo>
                    <a:pt x="272" y="13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163">
              <a:extLst>
                <a:ext uri="{FF2B5EF4-FFF2-40B4-BE49-F238E27FC236}">
                  <a16:creationId xmlns:a16="http://schemas.microsoft.com/office/drawing/2014/main" id="{C7F12350-ED67-B6CA-C2F4-B1EE4DD60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556" y="2836127"/>
              <a:ext cx="94832" cy="94832"/>
            </a:xfrm>
            <a:custGeom>
              <a:avLst/>
              <a:gdLst>
                <a:gd name="T0" fmla="*/ 273 w 273"/>
                <a:gd name="T1" fmla="*/ 137 h 273"/>
                <a:gd name="T2" fmla="*/ 270 w 273"/>
                <a:gd name="T3" fmla="*/ 164 h 273"/>
                <a:gd name="T4" fmla="*/ 249 w 273"/>
                <a:gd name="T5" fmla="*/ 213 h 273"/>
                <a:gd name="T6" fmla="*/ 213 w 273"/>
                <a:gd name="T7" fmla="*/ 251 h 273"/>
                <a:gd name="T8" fmla="*/ 164 w 273"/>
                <a:gd name="T9" fmla="*/ 270 h 273"/>
                <a:gd name="T10" fmla="*/ 137 w 273"/>
                <a:gd name="T11" fmla="*/ 273 h 273"/>
                <a:gd name="T12" fmla="*/ 108 w 273"/>
                <a:gd name="T13" fmla="*/ 270 h 273"/>
                <a:gd name="T14" fmla="*/ 60 w 273"/>
                <a:gd name="T15" fmla="*/ 251 h 273"/>
                <a:gd name="T16" fmla="*/ 22 w 273"/>
                <a:gd name="T17" fmla="*/ 213 h 273"/>
                <a:gd name="T18" fmla="*/ 2 w 273"/>
                <a:gd name="T19" fmla="*/ 164 h 273"/>
                <a:gd name="T20" fmla="*/ 0 w 273"/>
                <a:gd name="T21" fmla="*/ 137 h 273"/>
                <a:gd name="T22" fmla="*/ 2 w 273"/>
                <a:gd name="T23" fmla="*/ 109 h 273"/>
                <a:gd name="T24" fmla="*/ 22 w 273"/>
                <a:gd name="T25" fmla="*/ 60 h 273"/>
                <a:gd name="T26" fmla="*/ 60 w 273"/>
                <a:gd name="T27" fmla="*/ 22 h 273"/>
                <a:gd name="T28" fmla="*/ 108 w 273"/>
                <a:gd name="T29" fmla="*/ 3 h 273"/>
                <a:gd name="T30" fmla="*/ 137 w 273"/>
                <a:gd name="T31" fmla="*/ 0 h 273"/>
                <a:gd name="T32" fmla="*/ 164 w 273"/>
                <a:gd name="T33" fmla="*/ 3 h 273"/>
                <a:gd name="T34" fmla="*/ 213 w 273"/>
                <a:gd name="T35" fmla="*/ 22 h 273"/>
                <a:gd name="T36" fmla="*/ 249 w 273"/>
                <a:gd name="T37" fmla="*/ 60 h 273"/>
                <a:gd name="T38" fmla="*/ 270 w 273"/>
                <a:gd name="T39" fmla="*/ 109 h 273"/>
                <a:gd name="T40" fmla="*/ 273 w 273"/>
                <a:gd name="T41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3">
                  <a:moveTo>
                    <a:pt x="273" y="137"/>
                  </a:moveTo>
                  <a:lnTo>
                    <a:pt x="270" y="164"/>
                  </a:lnTo>
                  <a:lnTo>
                    <a:pt x="249" y="213"/>
                  </a:lnTo>
                  <a:lnTo>
                    <a:pt x="213" y="251"/>
                  </a:lnTo>
                  <a:lnTo>
                    <a:pt x="164" y="270"/>
                  </a:lnTo>
                  <a:lnTo>
                    <a:pt x="137" y="273"/>
                  </a:lnTo>
                  <a:lnTo>
                    <a:pt x="108" y="270"/>
                  </a:lnTo>
                  <a:lnTo>
                    <a:pt x="60" y="251"/>
                  </a:lnTo>
                  <a:lnTo>
                    <a:pt x="22" y="213"/>
                  </a:lnTo>
                  <a:lnTo>
                    <a:pt x="2" y="164"/>
                  </a:lnTo>
                  <a:lnTo>
                    <a:pt x="0" y="137"/>
                  </a:lnTo>
                  <a:lnTo>
                    <a:pt x="2" y="109"/>
                  </a:lnTo>
                  <a:lnTo>
                    <a:pt x="22" y="60"/>
                  </a:lnTo>
                  <a:lnTo>
                    <a:pt x="60" y="22"/>
                  </a:lnTo>
                  <a:lnTo>
                    <a:pt x="108" y="3"/>
                  </a:lnTo>
                  <a:lnTo>
                    <a:pt x="137" y="0"/>
                  </a:lnTo>
                  <a:lnTo>
                    <a:pt x="164" y="3"/>
                  </a:lnTo>
                  <a:lnTo>
                    <a:pt x="213" y="22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3" y="13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164">
              <a:extLst>
                <a:ext uri="{FF2B5EF4-FFF2-40B4-BE49-F238E27FC236}">
                  <a16:creationId xmlns:a16="http://schemas.microsoft.com/office/drawing/2014/main" id="{C5E2A22C-C5D9-426B-CD33-1E414DD5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948" y="2894699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4 h 272"/>
                <a:gd name="T4" fmla="*/ 249 w 272"/>
                <a:gd name="T5" fmla="*/ 213 h 272"/>
                <a:gd name="T6" fmla="*/ 213 w 272"/>
                <a:gd name="T7" fmla="*/ 250 h 272"/>
                <a:gd name="T8" fmla="*/ 163 w 272"/>
                <a:gd name="T9" fmla="*/ 270 h 272"/>
                <a:gd name="T10" fmla="*/ 136 w 272"/>
                <a:gd name="T11" fmla="*/ 272 h 272"/>
                <a:gd name="T12" fmla="*/ 108 w 272"/>
                <a:gd name="T13" fmla="*/ 270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4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2 h 272"/>
                <a:gd name="T28" fmla="*/ 108 w 272"/>
                <a:gd name="T29" fmla="*/ 2 h 272"/>
                <a:gd name="T30" fmla="*/ 136 w 272"/>
                <a:gd name="T31" fmla="*/ 0 h 272"/>
                <a:gd name="T32" fmla="*/ 163 w 272"/>
                <a:gd name="T33" fmla="*/ 2 h 272"/>
                <a:gd name="T34" fmla="*/ 213 w 272"/>
                <a:gd name="T35" fmla="*/ 22 h 272"/>
                <a:gd name="T36" fmla="*/ 249 w 272"/>
                <a:gd name="T37" fmla="*/ 60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4"/>
                  </a:lnTo>
                  <a:lnTo>
                    <a:pt x="249" y="213"/>
                  </a:lnTo>
                  <a:lnTo>
                    <a:pt x="213" y="250"/>
                  </a:lnTo>
                  <a:lnTo>
                    <a:pt x="163" y="270"/>
                  </a:lnTo>
                  <a:lnTo>
                    <a:pt x="136" y="272"/>
                  </a:lnTo>
                  <a:lnTo>
                    <a:pt x="108" y="270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4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2"/>
                  </a:lnTo>
                  <a:lnTo>
                    <a:pt x="108" y="2"/>
                  </a:lnTo>
                  <a:lnTo>
                    <a:pt x="136" y="0"/>
                  </a:lnTo>
                  <a:lnTo>
                    <a:pt x="163" y="2"/>
                  </a:lnTo>
                  <a:lnTo>
                    <a:pt x="213" y="22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165">
              <a:extLst>
                <a:ext uri="{FF2B5EF4-FFF2-40B4-BE49-F238E27FC236}">
                  <a16:creationId xmlns:a16="http://schemas.microsoft.com/office/drawing/2014/main" id="{CC8AA1FB-6E9F-5DF2-0D24-AAB6558CB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360" y="3398144"/>
              <a:ext cx="94832" cy="94832"/>
            </a:xfrm>
            <a:custGeom>
              <a:avLst/>
              <a:gdLst>
                <a:gd name="T0" fmla="*/ 273 w 273"/>
                <a:gd name="T1" fmla="*/ 136 h 272"/>
                <a:gd name="T2" fmla="*/ 271 w 273"/>
                <a:gd name="T3" fmla="*/ 164 h 272"/>
                <a:gd name="T4" fmla="*/ 251 w 273"/>
                <a:gd name="T5" fmla="*/ 212 h 272"/>
                <a:gd name="T6" fmla="*/ 213 w 273"/>
                <a:gd name="T7" fmla="*/ 250 h 272"/>
                <a:gd name="T8" fmla="*/ 165 w 273"/>
                <a:gd name="T9" fmla="*/ 270 h 272"/>
                <a:gd name="T10" fmla="*/ 137 w 273"/>
                <a:gd name="T11" fmla="*/ 272 h 272"/>
                <a:gd name="T12" fmla="*/ 109 w 273"/>
                <a:gd name="T13" fmla="*/ 270 h 272"/>
                <a:gd name="T14" fmla="*/ 60 w 273"/>
                <a:gd name="T15" fmla="*/ 250 h 272"/>
                <a:gd name="T16" fmla="*/ 24 w 273"/>
                <a:gd name="T17" fmla="*/ 212 h 272"/>
                <a:gd name="T18" fmla="*/ 3 w 273"/>
                <a:gd name="T19" fmla="*/ 164 h 272"/>
                <a:gd name="T20" fmla="*/ 0 w 273"/>
                <a:gd name="T21" fmla="*/ 136 h 272"/>
                <a:gd name="T22" fmla="*/ 3 w 273"/>
                <a:gd name="T23" fmla="*/ 108 h 272"/>
                <a:gd name="T24" fmla="*/ 24 w 273"/>
                <a:gd name="T25" fmla="*/ 59 h 272"/>
                <a:gd name="T26" fmla="*/ 60 w 273"/>
                <a:gd name="T27" fmla="*/ 23 h 272"/>
                <a:gd name="T28" fmla="*/ 109 w 273"/>
                <a:gd name="T29" fmla="*/ 2 h 272"/>
                <a:gd name="T30" fmla="*/ 137 w 273"/>
                <a:gd name="T31" fmla="*/ 0 h 272"/>
                <a:gd name="T32" fmla="*/ 165 w 273"/>
                <a:gd name="T33" fmla="*/ 2 h 272"/>
                <a:gd name="T34" fmla="*/ 213 w 273"/>
                <a:gd name="T35" fmla="*/ 23 h 272"/>
                <a:gd name="T36" fmla="*/ 251 w 273"/>
                <a:gd name="T37" fmla="*/ 59 h 272"/>
                <a:gd name="T38" fmla="*/ 271 w 273"/>
                <a:gd name="T39" fmla="*/ 108 h 272"/>
                <a:gd name="T40" fmla="*/ 273 w 273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2">
                  <a:moveTo>
                    <a:pt x="273" y="136"/>
                  </a:moveTo>
                  <a:lnTo>
                    <a:pt x="271" y="164"/>
                  </a:lnTo>
                  <a:lnTo>
                    <a:pt x="251" y="212"/>
                  </a:lnTo>
                  <a:lnTo>
                    <a:pt x="213" y="250"/>
                  </a:lnTo>
                  <a:lnTo>
                    <a:pt x="165" y="270"/>
                  </a:lnTo>
                  <a:lnTo>
                    <a:pt x="137" y="272"/>
                  </a:lnTo>
                  <a:lnTo>
                    <a:pt x="109" y="270"/>
                  </a:lnTo>
                  <a:lnTo>
                    <a:pt x="60" y="250"/>
                  </a:lnTo>
                  <a:lnTo>
                    <a:pt x="24" y="212"/>
                  </a:lnTo>
                  <a:lnTo>
                    <a:pt x="3" y="164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24" y="59"/>
                  </a:lnTo>
                  <a:lnTo>
                    <a:pt x="60" y="23"/>
                  </a:lnTo>
                  <a:lnTo>
                    <a:pt x="109" y="2"/>
                  </a:lnTo>
                  <a:lnTo>
                    <a:pt x="137" y="0"/>
                  </a:lnTo>
                  <a:lnTo>
                    <a:pt x="165" y="2"/>
                  </a:lnTo>
                  <a:lnTo>
                    <a:pt x="213" y="23"/>
                  </a:lnTo>
                  <a:lnTo>
                    <a:pt x="251" y="59"/>
                  </a:lnTo>
                  <a:lnTo>
                    <a:pt x="271" y="108"/>
                  </a:lnTo>
                  <a:lnTo>
                    <a:pt x="273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166">
              <a:extLst>
                <a:ext uri="{FF2B5EF4-FFF2-40B4-BE49-F238E27FC236}">
                  <a16:creationId xmlns:a16="http://schemas.microsoft.com/office/drawing/2014/main" id="{23FA619C-4BFE-0D69-CFE5-91762697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871" y="4279521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3 h 272"/>
                <a:gd name="T4" fmla="*/ 249 w 272"/>
                <a:gd name="T5" fmla="*/ 212 h 272"/>
                <a:gd name="T6" fmla="*/ 213 w 272"/>
                <a:gd name="T7" fmla="*/ 248 h 272"/>
                <a:gd name="T8" fmla="*/ 163 w 272"/>
                <a:gd name="T9" fmla="*/ 269 h 272"/>
                <a:gd name="T10" fmla="*/ 136 w 272"/>
                <a:gd name="T11" fmla="*/ 272 h 272"/>
                <a:gd name="T12" fmla="*/ 108 w 272"/>
                <a:gd name="T13" fmla="*/ 269 h 272"/>
                <a:gd name="T14" fmla="*/ 60 w 272"/>
                <a:gd name="T15" fmla="*/ 248 h 272"/>
                <a:gd name="T16" fmla="*/ 22 w 272"/>
                <a:gd name="T17" fmla="*/ 212 h 272"/>
                <a:gd name="T18" fmla="*/ 1 w 272"/>
                <a:gd name="T19" fmla="*/ 163 h 272"/>
                <a:gd name="T20" fmla="*/ 0 w 272"/>
                <a:gd name="T21" fmla="*/ 136 h 272"/>
                <a:gd name="T22" fmla="*/ 1 w 272"/>
                <a:gd name="T23" fmla="*/ 107 h 272"/>
                <a:gd name="T24" fmla="*/ 22 w 272"/>
                <a:gd name="T25" fmla="*/ 58 h 272"/>
                <a:gd name="T26" fmla="*/ 60 w 272"/>
                <a:gd name="T27" fmla="*/ 22 h 272"/>
                <a:gd name="T28" fmla="*/ 108 w 272"/>
                <a:gd name="T29" fmla="*/ 1 h 272"/>
                <a:gd name="T30" fmla="*/ 136 w 272"/>
                <a:gd name="T31" fmla="*/ 0 h 272"/>
                <a:gd name="T32" fmla="*/ 163 w 272"/>
                <a:gd name="T33" fmla="*/ 1 h 272"/>
                <a:gd name="T34" fmla="*/ 213 w 272"/>
                <a:gd name="T35" fmla="*/ 22 h 272"/>
                <a:gd name="T36" fmla="*/ 249 w 272"/>
                <a:gd name="T37" fmla="*/ 58 h 272"/>
                <a:gd name="T38" fmla="*/ 270 w 272"/>
                <a:gd name="T39" fmla="*/ 107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3"/>
                  </a:lnTo>
                  <a:lnTo>
                    <a:pt x="249" y="212"/>
                  </a:lnTo>
                  <a:lnTo>
                    <a:pt x="213" y="248"/>
                  </a:lnTo>
                  <a:lnTo>
                    <a:pt x="163" y="269"/>
                  </a:lnTo>
                  <a:lnTo>
                    <a:pt x="136" y="272"/>
                  </a:lnTo>
                  <a:lnTo>
                    <a:pt x="108" y="269"/>
                  </a:lnTo>
                  <a:lnTo>
                    <a:pt x="60" y="248"/>
                  </a:lnTo>
                  <a:lnTo>
                    <a:pt x="22" y="212"/>
                  </a:lnTo>
                  <a:lnTo>
                    <a:pt x="1" y="163"/>
                  </a:lnTo>
                  <a:lnTo>
                    <a:pt x="0" y="136"/>
                  </a:lnTo>
                  <a:lnTo>
                    <a:pt x="1" y="107"/>
                  </a:lnTo>
                  <a:lnTo>
                    <a:pt x="22" y="58"/>
                  </a:lnTo>
                  <a:lnTo>
                    <a:pt x="60" y="22"/>
                  </a:lnTo>
                  <a:lnTo>
                    <a:pt x="108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3" y="22"/>
                  </a:lnTo>
                  <a:lnTo>
                    <a:pt x="249" y="58"/>
                  </a:lnTo>
                  <a:lnTo>
                    <a:pt x="270" y="107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167">
              <a:extLst>
                <a:ext uri="{FF2B5EF4-FFF2-40B4-BE49-F238E27FC236}">
                  <a16:creationId xmlns:a16="http://schemas.microsoft.com/office/drawing/2014/main" id="{516117F0-D3BE-122A-E644-77F9F1129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430" y="4607249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4 h 272"/>
                <a:gd name="T4" fmla="*/ 250 w 272"/>
                <a:gd name="T5" fmla="*/ 212 h 272"/>
                <a:gd name="T6" fmla="*/ 213 w 272"/>
                <a:gd name="T7" fmla="*/ 250 h 272"/>
                <a:gd name="T8" fmla="*/ 165 w 272"/>
                <a:gd name="T9" fmla="*/ 270 h 272"/>
                <a:gd name="T10" fmla="*/ 136 w 272"/>
                <a:gd name="T11" fmla="*/ 272 h 272"/>
                <a:gd name="T12" fmla="*/ 109 w 272"/>
                <a:gd name="T13" fmla="*/ 270 h 272"/>
                <a:gd name="T14" fmla="*/ 60 w 272"/>
                <a:gd name="T15" fmla="*/ 250 h 272"/>
                <a:gd name="T16" fmla="*/ 23 w 272"/>
                <a:gd name="T17" fmla="*/ 212 h 272"/>
                <a:gd name="T18" fmla="*/ 3 w 272"/>
                <a:gd name="T19" fmla="*/ 164 h 272"/>
                <a:gd name="T20" fmla="*/ 0 w 272"/>
                <a:gd name="T21" fmla="*/ 136 h 272"/>
                <a:gd name="T22" fmla="*/ 3 w 272"/>
                <a:gd name="T23" fmla="*/ 108 h 272"/>
                <a:gd name="T24" fmla="*/ 23 w 272"/>
                <a:gd name="T25" fmla="*/ 59 h 272"/>
                <a:gd name="T26" fmla="*/ 60 w 272"/>
                <a:gd name="T27" fmla="*/ 23 h 272"/>
                <a:gd name="T28" fmla="*/ 109 w 272"/>
                <a:gd name="T29" fmla="*/ 2 h 272"/>
                <a:gd name="T30" fmla="*/ 136 w 272"/>
                <a:gd name="T31" fmla="*/ 0 h 272"/>
                <a:gd name="T32" fmla="*/ 165 w 272"/>
                <a:gd name="T33" fmla="*/ 2 h 272"/>
                <a:gd name="T34" fmla="*/ 213 w 272"/>
                <a:gd name="T35" fmla="*/ 23 h 272"/>
                <a:gd name="T36" fmla="*/ 250 w 272"/>
                <a:gd name="T37" fmla="*/ 59 h 272"/>
                <a:gd name="T38" fmla="*/ 271 w 272"/>
                <a:gd name="T39" fmla="*/ 108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4"/>
                  </a:lnTo>
                  <a:lnTo>
                    <a:pt x="250" y="212"/>
                  </a:lnTo>
                  <a:lnTo>
                    <a:pt x="213" y="250"/>
                  </a:lnTo>
                  <a:lnTo>
                    <a:pt x="165" y="270"/>
                  </a:lnTo>
                  <a:lnTo>
                    <a:pt x="136" y="272"/>
                  </a:lnTo>
                  <a:lnTo>
                    <a:pt x="109" y="270"/>
                  </a:lnTo>
                  <a:lnTo>
                    <a:pt x="60" y="250"/>
                  </a:lnTo>
                  <a:lnTo>
                    <a:pt x="23" y="212"/>
                  </a:lnTo>
                  <a:lnTo>
                    <a:pt x="3" y="164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23" y="59"/>
                  </a:lnTo>
                  <a:lnTo>
                    <a:pt x="60" y="23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5" y="2"/>
                  </a:lnTo>
                  <a:lnTo>
                    <a:pt x="213" y="23"/>
                  </a:lnTo>
                  <a:lnTo>
                    <a:pt x="250" y="59"/>
                  </a:lnTo>
                  <a:lnTo>
                    <a:pt x="271" y="108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68">
              <a:extLst>
                <a:ext uri="{FF2B5EF4-FFF2-40B4-BE49-F238E27FC236}">
                  <a16:creationId xmlns:a16="http://schemas.microsoft.com/office/drawing/2014/main" id="{C4C4453C-955F-529E-63BB-2CAB26688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28" y="4393877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5 h 272"/>
                <a:gd name="T4" fmla="*/ 249 w 272"/>
                <a:gd name="T5" fmla="*/ 213 h 272"/>
                <a:gd name="T6" fmla="*/ 213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8 w 272"/>
                <a:gd name="T13" fmla="*/ 271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5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4 h 272"/>
                <a:gd name="T28" fmla="*/ 108 w 272"/>
                <a:gd name="T29" fmla="*/ 3 h 272"/>
                <a:gd name="T30" fmla="*/ 136 w 272"/>
                <a:gd name="T31" fmla="*/ 0 h 272"/>
                <a:gd name="T32" fmla="*/ 163 w 272"/>
                <a:gd name="T33" fmla="*/ 3 h 272"/>
                <a:gd name="T34" fmla="*/ 213 w 272"/>
                <a:gd name="T35" fmla="*/ 24 h 272"/>
                <a:gd name="T36" fmla="*/ 249 w 272"/>
                <a:gd name="T37" fmla="*/ 60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5"/>
                  </a:lnTo>
                  <a:lnTo>
                    <a:pt x="249" y="213"/>
                  </a:lnTo>
                  <a:lnTo>
                    <a:pt x="213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8" y="271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4"/>
                  </a:lnTo>
                  <a:lnTo>
                    <a:pt x="108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3" y="24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169">
              <a:extLst>
                <a:ext uri="{FF2B5EF4-FFF2-40B4-BE49-F238E27FC236}">
                  <a16:creationId xmlns:a16="http://schemas.microsoft.com/office/drawing/2014/main" id="{D8A54D29-C812-50E7-3167-CCFD9DA7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591" y="4194452"/>
              <a:ext cx="132486" cy="131091"/>
            </a:xfrm>
            <a:custGeom>
              <a:avLst/>
              <a:gdLst>
                <a:gd name="T0" fmla="*/ 377 w 377"/>
                <a:gd name="T1" fmla="*/ 190 h 379"/>
                <a:gd name="T2" fmla="*/ 377 w 377"/>
                <a:gd name="T3" fmla="*/ 209 h 379"/>
                <a:gd name="T4" fmla="*/ 369 w 377"/>
                <a:gd name="T5" fmla="*/ 245 h 379"/>
                <a:gd name="T6" fmla="*/ 355 w 377"/>
                <a:gd name="T7" fmla="*/ 279 h 379"/>
                <a:gd name="T8" fmla="*/ 334 w 377"/>
                <a:gd name="T9" fmla="*/ 310 h 379"/>
                <a:gd name="T10" fmla="*/ 308 w 377"/>
                <a:gd name="T11" fmla="*/ 335 h 379"/>
                <a:gd name="T12" fmla="*/ 279 w 377"/>
                <a:gd name="T13" fmla="*/ 355 h 379"/>
                <a:gd name="T14" fmla="*/ 245 w 377"/>
                <a:gd name="T15" fmla="*/ 370 h 379"/>
                <a:gd name="T16" fmla="*/ 207 w 377"/>
                <a:gd name="T17" fmla="*/ 377 h 379"/>
                <a:gd name="T18" fmla="*/ 188 w 377"/>
                <a:gd name="T19" fmla="*/ 379 h 379"/>
                <a:gd name="T20" fmla="*/ 168 w 377"/>
                <a:gd name="T21" fmla="*/ 377 h 379"/>
                <a:gd name="T22" fmla="*/ 132 w 377"/>
                <a:gd name="T23" fmla="*/ 370 h 379"/>
                <a:gd name="T24" fmla="*/ 98 w 377"/>
                <a:gd name="T25" fmla="*/ 355 h 379"/>
                <a:gd name="T26" fmla="*/ 69 w 377"/>
                <a:gd name="T27" fmla="*/ 335 h 379"/>
                <a:gd name="T28" fmla="*/ 43 w 377"/>
                <a:gd name="T29" fmla="*/ 310 h 379"/>
                <a:gd name="T30" fmla="*/ 22 w 377"/>
                <a:gd name="T31" fmla="*/ 279 h 379"/>
                <a:gd name="T32" fmla="*/ 8 w 377"/>
                <a:gd name="T33" fmla="*/ 245 h 379"/>
                <a:gd name="T34" fmla="*/ 0 w 377"/>
                <a:gd name="T35" fmla="*/ 209 h 379"/>
                <a:gd name="T36" fmla="*/ 0 w 377"/>
                <a:gd name="T37" fmla="*/ 190 h 379"/>
                <a:gd name="T38" fmla="*/ 0 w 377"/>
                <a:gd name="T39" fmla="*/ 170 h 379"/>
                <a:gd name="T40" fmla="*/ 8 w 377"/>
                <a:gd name="T41" fmla="*/ 133 h 379"/>
                <a:gd name="T42" fmla="*/ 22 w 377"/>
                <a:gd name="T43" fmla="*/ 99 h 379"/>
                <a:gd name="T44" fmla="*/ 43 w 377"/>
                <a:gd name="T45" fmla="*/ 69 h 379"/>
                <a:gd name="T46" fmla="*/ 69 w 377"/>
                <a:gd name="T47" fmla="*/ 43 h 379"/>
                <a:gd name="T48" fmla="*/ 98 w 377"/>
                <a:gd name="T49" fmla="*/ 24 h 379"/>
                <a:gd name="T50" fmla="*/ 132 w 377"/>
                <a:gd name="T51" fmla="*/ 8 h 379"/>
                <a:gd name="T52" fmla="*/ 168 w 377"/>
                <a:gd name="T53" fmla="*/ 2 h 379"/>
                <a:gd name="T54" fmla="*/ 188 w 377"/>
                <a:gd name="T55" fmla="*/ 0 h 379"/>
                <a:gd name="T56" fmla="*/ 207 w 377"/>
                <a:gd name="T57" fmla="*/ 2 h 379"/>
                <a:gd name="T58" fmla="*/ 245 w 377"/>
                <a:gd name="T59" fmla="*/ 8 h 379"/>
                <a:gd name="T60" fmla="*/ 279 w 377"/>
                <a:gd name="T61" fmla="*/ 24 h 379"/>
                <a:gd name="T62" fmla="*/ 308 w 377"/>
                <a:gd name="T63" fmla="*/ 43 h 379"/>
                <a:gd name="T64" fmla="*/ 334 w 377"/>
                <a:gd name="T65" fmla="*/ 69 h 379"/>
                <a:gd name="T66" fmla="*/ 355 w 377"/>
                <a:gd name="T67" fmla="*/ 99 h 379"/>
                <a:gd name="T68" fmla="*/ 369 w 377"/>
                <a:gd name="T69" fmla="*/ 133 h 379"/>
                <a:gd name="T70" fmla="*/ 377 w 377"/>
                <a:gd name="T71" fmla="*/ 170 h 379"/>
                <a:gd name="T72" fmla="*/ 377 w 377"/>
                <a:gd name="T73" fmla="*/ 19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7" h="379">
                  <a:moveTo>
                    <a:pt x="377" y="190"/>
                  </a:moveTo>
                  <a:lnTo>
                    <a:pt x="377" y="209"/>
                  </a:lnTo>
                  <a:lnTo>
                    <a:pt x="369" y="245"/>
                  </a:lnTo>
                  <a:lnTo>
                    <a:pt x="355" y="279"/>
                  </a:lnTo>
                  <a:lnTo>
                    <a:pt x="334" y="310"/>
                  </a:lnTo>
                  <a:lnTo>
                    <a:pt x="308" y="335"/>
                  </a:lnTo>
                  <a:lnTo>
                    <a:pt x="279" y="355"/>
                  </a:lnTo>
                  <a:lnTo>
                    <a:pt x="245" y="370"/>
                  </a:lnTo>
                  <a:lnTo>
                    <a:pt x="207" y="377"/>
                  </a:lnTo>
                  <a:lnTo>
                    <a:pt x="188" y="379"/>
                  </a:lnTo>
                  <a:lnTo>
                    <a:pt x="168" y="377"/>
                  </a:lnTo>
                  <a:lnTo>
                    <a:pt x="132" y="370"/>
                  </a:lnTo>
                  <a:lnTo>
                    <a:pt x="98" y="355"/>
                  </a:lnTo>
                  <a:lnTo>
                    <a:pt x="69" y="335"/>
                  </a:lnTo>
                  <a:lnTo>
                    <a:pt x="43" y="310"/>
                  </a:lnTo>
                  <a:lnTo>
                    <a:pt x="22" y="279"/>
                  </a:lnTo>
                  <a:lnTo>
                    <a:pt x="8" y="245"/>
                  </a:lnTo>
                  <a:lnTo>
                    <a:pt x="0" y="209"/>
                  </a:lnTo>
                  <a:lnTo>
                    <a:pt x="0" y="190"/>
                  </a:lnTo>
                  <a:lnTo>
                    <a:pt x="0" y="170"/>
                  </a:lnTo>
                  <a:lnTo>
                    <a:pt x="8" y="133"/>
                  </a:lnTo>
                  <a:lnTo>
                    <a:pt x="22" y="99"/>
                  </a:lnTo>
                  <a:lnTo>
                    <a:pt x="43" y="69"/>
                  </a:lnTo>
                  <a:lnTo>
                    <a:pt x="69" y="43"/>
                  </a:lnTo>
                  <a:lnTo>
                    <a:pt x="98" y="24"/>
                  </a:lnTo>
                  <a:lnTo>
                    <a:pt x="132" y="8"/>
                  </a:lnTo>
                  <a:lnTo>
                    <a:pt x="168" y="2"/>
                  </a:lnTo>
                  <a:lnTo>
                    <a:pt x="188" y="0"/>
                  </a:lnTo>
                  <a:lnTo>
                    <a:pt x="207" y="2"/>
                  </a:lnTo>
                  <a:lnTo>
                    <a:pt x="245" y="8"/>
                  </a:lnTo>
                  <a:lnTo>
                    <a:pt x="279" y="24"/>
                  </a:lnTo>
                  <a:lnTo>
                    <a:pt x="308" y="43"/>
                  </a:lnTo>
                  <a:lnTo>
                    <a:pt x="334" y="69"/>
                  </a:lnTo>
                  <a:lnTo>
                    <a:pt x="355" y="99"/>
                  </a:lnTo>
                  <a:lnTo>
                    <a:pt x="369" y="133"/>
                  </a:lnTo>
                  <a:lnTo>
                    <a:pt x="377" y="170"/>
                  </a:lnTo>
                  <a:lnTo>
                    <a:pt x="377" y="190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70">
              <a:extLst>
                <a:ext uri="{FF2B5EF4-FFF2-40B4-BE49-F238E27FC236}">
                  <a16:creationId xmlns:a16="http://schemas.microsoft.com/office/drawing/2014/main" id="{6FAC5742-CD85-D7F4-D96D-6D9C3CFA0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037" y="3671483"/>
              <a:ext cx="65546" cy="65546"/>
            </a:xfrm>
            <a:custGeom>
              <a:avLst/>
              <a:gdLst>
                <a:gd name="T0" fmla="*/ 189 w 189"/>
                <a:gd name="T1" fmla="*/ 94 h 188"/>
                <a:gd name="T2" fmla="*/ 188 w 189"/>
                <a:gd name="T3" fmla="*/ 114 h 188"/>
                <a:gd name="T4" fmla="*/ 174 w 189"/>
                <a:gd name="T5" fmla="*/ 147 h 188"/>
                <a:gd name="T6" fmla="*/ 148 w 189"/>
                <a:gd name="T7" fmla="*/ 172 h 188"/>
                <a:gd name="T8" fmla="*/ 114 w 189"/>
                <a:gd name="T9" fmla="*/ 186 h 188"/>
                <a:gd name="T10" fmla="*/ 95 w 189"/>
                <a:gd name="T11" fmla="*/ 188 h 188"/>
                <a:gd name="T12" fmla="*/ 75 w 189"/>
                <a:gd name="T13" fmla="*/ 186 h 188"/>
                <a:gd name="T14" fmla="*/ 42 w 189"/>
                <a:gd name="T15" fmla="*/ 172 h 188"/>
                <a:gd name="T16" fmla="*/ 16 w 189"/>
                <a:gd name="T17" fmla="*/ 147 h 188"/>
                <a:gd name="T18" fmla="*/ 1 w 189"/>
                <a:gd name="T19" fmla="*/ 114 h 188"/>
                <a:gd name="T20" fmla="*/ 0 w 189"/>
                <a:gd name="T21" fmla="*/ 94 h 188"/>
                <a:gd name="T22" fmla="*/ 1 w 189"/>
                <a:gd name="T23" fmla="*/ 75 h 188"/>
                <a:gd name="T24" fmla="*/ 16 w 189"/>
                <a:gd name="T25" fmla="*/ 41 h 188"/>
                <a:gd name="T26" fmla="*/ 42 w 189"/>
                <a:gd name="T27" fmla="*/ 15 h 188"/>
                <a:gd name="T28" fmla="*/ 75 w 189"/>
                <a:gd name="T29" fmla="*/ 1 h 188"/>
                <a:gd name="T30" fmla="*/ 95 w 189"/>
                <a:gd name="T31" fmla="*/ 0 h 188"/>
                <a:gd name="T32" fmla="*/ 114 w 189"/>
                <a:gd name="T33" fmla="*/ 1 h 188"/>
                <a:gd name="T34" fmla="*/ 148 w 189"/>
                <a:gd name="T35" fmla="*/ 15 h 188"/>
                <a:gd name="T36" fmla="*/ 174 w 189"/>
                <a:gd name="T37" fmla="*/ 41 h 188"/>
                <a:gd name="T38" fmla="*/ 188 w 189"/>
                <a:gd name="T39" fmla="*/ 75 h 188"/>
                <a:gd name="T40" fmla="*/ 189 w 189"/>
                <a:gd name="T41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" h="188">
                  <a:moveTo>
                    <a:pt x="189" y="94"/>
                  </a:moveTo>
                  <a:lnTo>
                    <a:pt x="188" y="114"/>
                  </a:lnTo>
                  <a:lnTo>
                    <a:pt x="174" y="147"/>
                  </a:lnTo>
                  <a:lnTo>
                    <a:pt x="148" y="172"/>
                  </a:lnTo>
                  <a:lnTo>
                    <a:pt x="114" y="186"/>
                  </a:lnTo>
                  <a:lnTo>
                    <a:pt x="95" y="188"/>
                  </a:lnTo>
                  <a:lnTo>
                    <a:pt x="75" y="186"/>
                  </a:lnTo>
                  <a:lnTo>
                    <a:pt x="42" y="172"/>
                  </a:lnTo>
                  <a:lnTo>
                    <a:pt x="16" y="147"/>
                  </a:lnTo>
                  <a:lnTo>
                    <a:pt x="1" y="114"/>
                  </a:lnTo>
                  <a:lnTo>
                    <a:pt x="0" y="94"/>
                  </a:lnTo>
                  <a:lnTo>
                    <a:pt x="1" y="75"/>
                  </a:lnTo>
                  <a:lnTo>
                    <a:pt x="16" y="41"/>
                  </a:lnTo>
                  <a:lnTo>
                    <a:pt x="42" y="15"/>
                  </a:lnTo>
                  <a:lnTo>
                    <a:pt x="75" y="1"/>
                  </a:lnTo>
                  <a:lnTo>
                    <a:pt x="95" y="0"/>
                  </a:lnTo>
                  <a:lnTo>
                    <a:pt x="114" y="1"/>
                  </a:lnTo>
                  <a:lnTo>
                    <a:pt x="148" y="15"/>
                  </a:lnTo>
                  <a:lnTo>
                    <a:pt x="174" y="41"/>
                  </a:lnTo>
                  <a:lnTo>
                    <a:pt x="188" y="75"/>
                  </a:lnTo>
                  <a:lnTo>
                    <a:pt x="189" y="94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71">
              <a:extLst>
                <a:ext uri="{FF2B5EF4-FFF2-40B4-BE49-F238E27FC236}">
                  <a16:creationId xmlns:a16="http://schemas.microsoft.com/office/drawing/2014/main" id="{C797369A-240E-6740-A202-4DCA95DAB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658" y="3382804"/>
              <a:ext cx="65546" cy="65546"/>
            </a:xfrm>
            <a:custGeom>
              <a:avLst/>
              <a:gdLst>
                <a:gd name="T0" fmla="*/ 188 w 188"/>
                <a:gd name="T1" fmla="*/ 94 h 188"/>
                <a:gd name="T2" fmla="*/ 187 w 188"/>
                <a:gd name="T3" fmla="*/ 113 h 188"/>
                <a:gd name="T4" fmla="*/ 172 w 188"/>
                <a:gd name="T5" fmla="*/ 146 h 188"/>
                <a:gd name="T6" fmla="*/ 148 w 188"/>
                <a:gd name="T7" fmla="*/ 172 h 188"/>
                <a:gd name="T8" fmla="*/ 114 w 188"/>
                <a:gd name="T9" fmla="*/ 186 h 188"/>
                <a:gd name="T10" fmla="*/ 95 w 188"/>
                <a:gd name="T11" fmla="*/ 188 h 188"/>
                <a:gd name="T12" fmla="*/ 75 w 188"/>
                <a:gd name="T13" fmla="*/ 186 h 188"/>
                <a:gd name="T14" fmla="*/ 41 w 188"/>
                <a:gd name="T15" fmla="*/ 172 h 188"/>
                <a:gd name="T16" fmla="*/ 16 w 188"/>
                <a:gd name="T17" fmla="*/ 146 h 188"/>
                <a:gd name="T18" fmla="*/ 1 w 188"/>
                <a:gd name="T19" fmla="*/ 113 h 188"/>
                <a:gd name="T20" fmla="*/ 0 w 188"/>
                <a:gd name="T21" fmla="*/ 94 h 188"/>
                <a:gd name="T22" fmla="*/ 1 w 188"/>
                <a:gd name="T23" fmla="*/ 75 h 188"/>
                <a:gd name="T24" fmla="*/ 16 w 188"/>
                <a:gd name="T25" fmla="*/ 41 h 188"/>
                <a:gd name="T26" fmla="*/ 41 w 188"/>
                <a:gd name="T27" fmla="*/ 15 h 188"/>
                <a:gd name="T28" fmla="*/ 75 w 188"/>
                <a:gd name="T29" fmla="*/ 1 h 188"/>
                <a:gd name="T30" fmla="*/ 95 w 188"/>
                <a:gd name="T31" fmla="*/ 0 h 188"/>
                <a:gd name="T32" fmla="*/ 114 w 188"/>
                <a:gd name="T33" fmla="*/ 1 h 188"/>
                <a:gd name="T34" fmla="*/ 148 w 188"/>
                <a:gd name="T35" fmla="*/ 15 h 188"/>
                <a:gd name="T36" fmla="*/ 172 w 188"/>
                <a:gd name="T37" fmla="*/ 41 h 188"/>
                <a:gd name="T38" fmla="*/ 187 w 188"/>
                <a:gd name="T39" fmla="*/ 75 h 188"/>
                <a:gd name="T40" fmla="*/ 188 w 188"/>
                <a:gd name="T41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88">
                  <a:moveTo>
                    <a:pt x="188" y="94"/>
                  </a:moveTo>
                  <a:lnTo>
                    <a:pt x="187" y="113"/>
                  </a:lnTo>
                  <a:lnTo>
                    <a:pt x="172" y="146"/>
                  </a:lnTo>
                  <a:lnTo>
                    <a:pt x="148" y="172"/>
                  </a:lnTo>
                  <a:lnTo>
                    <a:pt x="114" y="186"/>
                  </a:lnTo>
                  <a:lnTo>
                    <a:pt x="95" y="188"/>
                  </a:lnTo>
                  <a:lnTo>
                    <a:pt x="75" y="186"/>
                  </a:lnTo>
                  <a:lnTo>
                    <a:pt x="41" y="172"/>
                  </a:lnTo>
                  <a:lnTo>
                    <a:pt x="16" y="146"/>
                  </a:lnTo>
                  <a:lnTo>
                    <a:pt x="1" y="113"/>
                  </a:lnTo>
                  <a:lnTo>
                    <a:pt x="0" y="94"/>
                  </a:lnTo>
                  <a:lnTo>
                    <a:pt x="1" y="75"/>
                  </a:lnTo>
                  <a:lnTo>
                    <a:pt x="16" y="41"/>
                  </a:lnTo>
                  <a:lnTo>
                    <a:pt x="41" y="15"/>
                  </a:lnTo>
                  <a:lnTo>
                    <a:pt x="75" y="1"/>
                  </a:lnTo>
                  <a:lnTo>
                    <a:pt x="95" y="0"/>
                  </a:lnTo>
                  <a:lnTo>
                    <a:pt x="114" y="1"/>
                  </a:lnTo>
                  <a:lnTo>
                    <a:pt x="148" y="15"/>
                  </a:lnTo>
                  <a:lnTo>
                    <a:pt x="172" y="41"/>
                  </a:lnTo>
                  <a:lnTo>
                    <a:pt x="187" y="75"/>
                  </a:lnTo>
                  <a:lnTo>
                    <a:pt x="188" y="94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72">
              <a:extLst>
                <a:ext uri="{FF2B5EF4-FFF2-40B4-BE49-F238E27FC236}">
                  <a16:creationId xmlns:a16="http://schemas.microsoft.com/office/drawing/2014/main" id="{FC9A71E9-03E2-AF8B-7FB5-F9931C737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810" y="3919021"/>
              <a:ext cx="65546" cy="65546"/>
            </a:xfrm>
            <a:custGeom>
              <a:avLst/>
              <a:gdLst>
                <a:gd name="T0" fmla="*/ 188 w 188"/>
                <a:gd name="T1" fmla="*/ 94 h 188"/>
                <a:gd name="T2" fmla="*/ 187 w 188"/>
                <a:gd name="T3" fmla="*/ 114 h 188"/>
                <a:gd name="T4" fmla="*/ 173 w 188"/>
                <a:gd name="T5" fmla="*/ 147 h 188"/>
                <a:gd name="T6" fmla="*/ 148 w 188"/>
                <a:gd name="T7" fmla="*/ 172 h 188"/>
                <a:gd name="T8" fmla="*/ 114 w 188"/>
                <a:gd name="T9" fmla="*/ 186 h 188"/>
                <a:gd name="T10" fmla="*/ 95 w 188"/>
                <a:gd name="T11" fmla="*/ 188 h 188"/>
                <a:gd name="T12" fmla="*/ 75 w 188"/>
                <a:gd name="T13" fmla="*/ 186 h 188"/>
                <a:gd name="T14" fmla="*/ 42 w 188"/>
                <a:gd name="T15" fmla="*/ 172 h 188"/>
                <a:gd name="T16" fmla="*/ 16 w 188"/>
                <a:gd name="T17" fmla="*/ 147 h 188"/>
                <a:gd name="T18" fmla="*/ 2 w 188"/>
                <a:gd name="T19" fmla="*/ 114 h 188"/>
                <a:gd name="T20" fmla="*/ 0 w 188"/>
                <a:gd name="T21" fmla="*/ 94 h 188"/>
                <a:gd name="T22" fmla="*/ 2 w 188"/>
                <a:gd name="T23" fmla="*/ 75 h 188"/>
                <a:gd name="T24" fmla="*/ 16 w 188"/>
                <a:gd name="T25" fmla="*/ 41 h 188"/>
                <a:gd name="T26" fmla="*/ 42 w 188"/>
                <a:gd name="T27" fmla="*/ 15 h 188"/>
                <a:gd name="T28" fmla="*/ 75 w 188"/>
                <a:gd name="T29" fmla="*/ 1 h 188"/>
                <a:gd name="T30" fmla="*/ 95 w 188"/>
                <a:gd name="T31" fmla="*/ 0 h 188"/>
                <a:gd name="T32" fmla="*/ 114 w 188"/>
                <a:gd name="T33" fmla="*/ 1 h 188"/>
                <a:gd name="T34" fmla="*/ 148 w 188"/>
                <a:gd name="T35" fmla="*/ 15 h 188"/>
                <a:gd name="T36" fmla="*/ 173 w 188"/>
                <a:gd name="T37" fmla="*/ 41 h 188"/>
                <a:gd name="T38" fmla="*/ 187 w 188"/>
                <a:gd name="T39" fmla="*/ 75 h 188"/>
                <a:gd name="T40" fmla="*/ 188 w 188"/>
                <a:gd name="T41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" h="188">
                  <a:moveTo>
                    <a:pt x="188" y="94"/>
                  </a:moveTo>
                  <a:lnTo>
                    <a:pt x="187" y="114"/>
                  </a:lnTo>
                  <a:lnTo>
                    <a:pt x="173" y="147"/>
                  </a:lnTo>
                  <a:lnTo>
                    <a:pt x="148" y="172"/>
                  </a:lnTo>
                  <a:lnTo>
                    <a:pt x="114" y="186"/>
                  </a:lnTo>
                  <a:lnTo>
                    <a:pt x="95" y="188"/>
                  </a:lnTo>
                  <a:lnTo>
                    <a:pt x="75" y="186"/>
                  </a:lnTo>
                  <a:lnTo>
                    <a:pt x="42" y="172"/>
                  </a:lnTo>
                  <a:lnTo>
                    <a:pt x="16" y="147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5"/>
                  </a:lnTo>
                  <a:lnTo>
                    <a:pt x="16" y="41"/>
                  </a:lnTo>
                  <a:lnTo>
                    <a:pt x="42" y="15"/>
                  </a:lnTo>
                  <a:lnTo>
                    <a:pt x="75" y="1"/>
                  </a:lnTo>
                  <a:lnTo>
                    <a:pt x="95" y="0"/>
                  </a:lnTo>
                  <a:lnTo>
                    <a:pt x="114" y="1"/>
                  </a:lnTo>
                  <a:lnTo>
                    <a:pt x="148" y="15"/>
                  </a:lnTo>
                  <a:lnTo>
                    <a:pt x="173" y="41"/>
                  </a:lnTo>
                  <a:lnTo>
                    <a:pt x="187" y="75"/>
                  </a:lnTo>
                  <a:lnTo>
                    <a:pt x="188" y="94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74">
              <a:extLst>
                <a:ext uri="{FF2B5EF4-FFF2-40B4-BE49-F238E27FC236}">
                  <a16:creationId xmlns:a16="http://schemas.microsoft.com/office/drawing/2014/main" id="{485A8BA8-CFE8-310B-8BB8-956BFC522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139" y="3965740"/>
              <a:ext cx="96227" cy="93438"/>
            </a:xfrm>
            <a:custGeom>
              <a:avLst/>
              <a:gdLst>
                <a:gd name="T0" fmla="*/ 272 w 272"/>
                <a:gd name="T1" fmla="*/ 137 h 271"/>
                <a:gd name="T2" fmla="*/ 271 w 272"/>
                <a:gd name="T3" fmla="*/ 164 h 271"/>
                <a:gd name="T4" fmla="*/ 250 w 272"/>
                <a:gd name="T5" fmla="*/ 213 h 271"/>
                <a:gd name="T6" fmla="*/ 213 w 272"/>
                <a:gd name="T7" fmla="*/ 249 h 271"/>
                <a:gd name="T8" fmla="*/ 163 w 272"/>
                <a:gd name="T9" fmla="*/ 270 h 271"/>
                <a:gd name="T10" fmla="*/ 136 w 272"/>
                <a:gd name="T11" fmla="*/ 271 h 271"/>
                <a:gd name="T12" fmla="*/ 109 w 272"/>
                <a:gd name="T13" fmla="*/ 270 h 271"/>
                <a:gd name="T14" fmla="*/ 60 w 272"/>
                <a:gd name="T15" fmla="*/ 249 h 271"/>
                <a:gd name="T16" fmla="*/ 22 w 272"/>
                <a:gd name="T17" fmla="*/ 213 h 271"/>
                <a:gd name="T18" fmla="*/ 3 w 272"/>
                <a:gd name="T19" fmla="*/ 164 h 271"/>
                <a:gd name="T20" fmla="*/ 0 w 272"/>
                <a:gd name="T21" fmla="*/ 137 h 271"/>
                <a:gd name="T22" fmla="*/ 3 w 272"/>
                <a:gd name="T23" fmla="*/ 108 h 271"/>
                <a:gd name="T24" fmla="*/ 22 w 272"/>
                <a:gd name="T25" fmla="*/ 59 h 271"/>
                <a:gd name="T26" fmla="*/ 60 w 272"/>
                <a:gd name="T27" fmla="*/ 22 h 271"/>
                <a:gd name="T28" fmla="*/ 109 w 272"/>
                <a:gd name="T29" fmla="*/ 2 h 271"/>
                <a:gd name="T30" fmla="*/ 136 w 272"/>
                <a:gd name="T31" fmla="*/ 0 h 271"/>
                <a:gd name="T32" fmla="*/ 163 w 272"/>
                <a:gd name="T33" fmla="*/ 2 h 271"/>
                <a:gd name="T34" fmla="*/ 213 w 272"/>
                <a:gd name="T35" fmla="*/ 22 h 271"/>
                <a:gd name="T36" fmla="*/ 250 w 272"/>
                <a:gd name="T37" fmla="*/ 59 h 271"/>
                <a:gd name="T38" fmla="*/ 271 w 272"/>
                <a:gd name="T39" fmla="*/ 108 h 271"/>
                <a:gd name="T40" fmla="*/ 272 w 272"/>
                <a:gd name="T41" fmla="*/ 137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1">
                  <a:moveTo>
                    <a:pt x="272" y="137"/>
                  </a:moveTo>
                  <a:lnTo>
                    <a:pt x="271" y="164"/>
                  </a:lnTo>
                  <a:lnTo>
                    <a:pt x="250" y="213"/>
                  </a:lnTo>
                  <a:lnTo>
                    <a:pt x="213" y="249"/>
                  </a:lnTo>
                  <a:lnTo>
                    <a:pt x="163" y="270"/>
                  </a:lnTo>
                  <a:lnTo>
                    <a:pt x="136" y="271"/>
                  </a:lnTo>
                  <a:lnTo>
                    <a:pt x="109" y="270"/>
                  </a:lnTo>
                  <a:lnTo>
                    <a:pt x="60" y="249"/>
                  </a:lnTo>
                  <a:lnTo>
                    <a:pt x="22" y="213"/>
                  </a:lnTo>
                  <a:lnTo>
                    <a:pt x="3" y="164"/>
                  </a:lnTo>
                  <a:lnTo>
                    <a:pt x="0" y="137"/>
                  </a:lnTo>
                  <a:lnTo>
                    <a:pt x="3" y="108"/>
                  </a:lnTo>
                  <a:lnTo>
                    <a:pt x="22" y="59"/>
                  </a:lnTo>
                  <a:lnTo>
                    <a:pt x="60" y="22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3" y="2"/>
                  </a:lnTo>
                  <a:lnTo>
                    <a:pt x="213" y="22"/>
                  </a:lnTo>
                  <a:lnTo>
                    <a:pt x="250" y="59"/>
                  </a:lnTo>
                  <a:lnTo>
                    <a:pt x="271" y="108"/>
                  </a:lnTo>
                  <a:lnTo>
                    <a:pt x="272" y="137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76">
              <a:extLst>
                <a:ext uri="{FF2B5EF4-FFF2-40B4-BE49-F238E27FC236}">
                  <a16:creationId xmlns:a16="http://schemas.microsoft.com/office/drawing/2014/main" id="{24CAF162-6D16-87AA-6A4F-4441EAB92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676" y="3655447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5 h 272"/>
                <a:gd name="T4" fmla="*/ 250 w 272"/>
                <a:gd name="T5" fmla="*/ 213 h 272"/>
                <a:gd name="T6" fmla="*/ 212 w 272"/>
                <a:gd name="T7" fmla="*/ 250 h 272"/>
                <a:gd name="T8" fmla="*/ 164 w 272"/>
                <a:gd name="T9" fmla="*/ 271 h 272"/>
                <a:gd name="T10" fmla="*/ 136 w 272"/>
                <a:gd name="T11" fmla="*/ 272 h 272"/>
                <a:gd name="T12" fmla="*/ 109 w 272"/>
                <a:gd name="T13" fmla="*/ 271 h 272"/>
                <a:gd name="T14" fmla="*/ 59 w 272"/>
                <a:gd name="T15" fmla="*/ 250 h 272"/>
                <a:gd name="T16" fmla="*/ 23 w 272"/>
                <a:gd name="T17" fmla="*/ 213 h 272"/>
                <a:gd name="T18" fmla="*/ 2 w 272"/>
                <a:gd name="T19" fmla="*/ 165 h 272"/>
                <a:gd name="T20" fmla="*/ 0 w 272"/>
                <a:gd name="T21" fmla="*/ 136 h 272"/>
                <a:gd name="T22" fmla="*/ 2 w 272"/>
                <a:gd name="T23" fmla="*/ 109 h 272"/>
                <a:gd name="T24" fmla="*/ 23 w 272"/>
                <a:gd name="T25" fmla="*/ 60 h 272"/>
                <a:gd name="T26" fmla="*/ 59 w 272"/>
                <a:gd name="T27" fmla="*/ 24 h 272"/>
                <a:gd name="T28" fmla="*/ 109 w 272"/>
                <a:gd name="T29" fmla="*/ 3 h 272"/>
                <a:gd name="T30" fmla="*/ 136 w 272"/>
                <a:gd name="T31" fmla="*/ 0 h 272"/>
                <a:gd name="T32" fmla="*/ 164 w 272"/>
                <a:gd name="T33" fmla="*/ 3 h 272"/>
                <a:gd name="T34" fmla="*/ 212 w 272"/>
                <a:gd name="T35" fmla="*/ 24 h 272"/>
                <a:gd name="T36" fmla="*/ 250 w 272"/>
                <a:gd name="T37" fmla="*/ 60 h 272"/>
                <a:gd name="T38" fmla="*/ 271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5"/>
                  </a:lnTo>
                  <a:lnTo>
                    <a:pt x="250" y="213"/>
                  </a:lnTo>
                  <a:lnTo>
                    <a:pt x="212" y="250"/>
                  </a:lnTo>
                  <a:lnTo>
                    <a:pt x="164" y="271"/>
                  </a:lnTo>
                  <a:lnTo>
                    <a:pt x="136" y="272"/>
                  </a:lnTo>
                  <a:lnTo>
                    <a:pt x="109" y="271"/>
                  </a:lnTo>
                  <a:lnTo>
                    <a:pt x="59" y="250"/>
                  </a:lnTo>
                  <a:lnTo>
                    <a:pt x="23" y="213"/>
                  </a:lnTo>
                  <a:lnTo>
                    <a:pt x="2" y="165"/>
                  </a:lnTo>
                  <a:lnTo>
                    <a:pt x="0" y="136"/>
                  </a:lnTo>
                  <a:lnTo>
                    <a:pt x="2" y="109"/>
                  </a:lnTo>
                  <a:lnTo>
                    <a:pt x="23" y="60"/>
                  </a:lnTo>
                  <a:lnTo>
                    <a:pt x="59" y="24"/>
                  </a:lnTo>
                  <a:lnTo>
                    <a:pt x="109" y="3"/>
                  </a:lnTo>
                  <a:lnTo>
                    <a:pt x="136" y="0"/>
                  </a:lnTo>
                  <a:lnTo>
                    <a:pt x="164" y="3"/>
                  </a:lnTo>
                  <a:lnTo>
                    <a:pt x="212" y="24"/>
                  </a:lnTo>
                  <a:lnTo>
                    <a:pt x="250" y="60"/>
                  </a:lnTo>
                  <a:lnTo>
                    <a:pt x="271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77">
              <a:extLst>
                <a:ext uri="{FF2B5EF4-FFF2-40B4-BE49-F238E27FC236}">
                  <a16:creationId xmlns:a16="http://schemas.microsoft.com/office/drawing/2014/main" id="{1D721838-9E64-9EA8-A585-81B306FE6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943" y="4343672"/>
              <a:ext cx="94832" cy="94832"/>
            </a:xfrm>
            <a:custGeom>
              <a:avLst/>
              <a:gdLst>
                <a:gd name="T0" fmla="*/ 273 w 273"/>
                <a:gd name="T1" fmla="*/ 136 h 272"/>
                <a:gd name="T2" fmla="*/ 271 w 273"/>
                <a:gd name="T3" fmla="*/ 164 h 272"/>
                <a:gd name="T4" fmla="*/ 251 w 273"/>
                <a:gd name="T5" fmla="*/ 212 h 272"/>
                <a:gd name="T6" fmla="*/ 213 w 273"/>
                <a:gd name="T7" fmla="*/ 250 h 272"/>
                <a:gd name="T8" fmla="*/ 165 w 273"/>
                <a:gd name="T9" fmla="*/ 271 h 272"/>
                <a:gd name="T10" fmla="*/ 136 w 273"/>
                <a:gd name="T11" fmla="*/ 272 h 272"/>
                <a:gd name="T12" fmla="*/ 109 w 273"/>
                <a:gd name="T13" fmla="*/ 271 h 272"/>
                <a:gd name="T14" fmla="*/ 60 w 273"/>
                <a:gd name="T15" fmla="*/ 250 h 272"/>
                <a:gd name="T16" fmla="*/ 24 w 273"/>
                <a:gd name="T17" fmla="*/ 212 h 272"/>
                <a:gd name="T18" fmla="*/ 3 w 273"/>
                <a:gd name="T19" fmla="*/ 164 h 272"/>
                <a:gd name="T20" fmla="*/ 0 w 273"/>
                <a:gd name="T21" fmla="*/ 136 h 272"/>
                <a:gd name="T22" fmla="*/ 3 w 273"/>
                <a:gd name="T23" fmla="*/ 108 h 272"/>
                <a:gd name="T24" fmla="*/ 24 w 273"/>
                <a:gd name="T25" fmla="*/ 59 h 272"/>
                <a:gd name="T26" fmla="*/ 60 w 273"/>
                <a:gd name="T27" fmla="*/ 23 h 272"/>
                <a:gd name="T28" fmla="*/ 109 w 273"/>
                <a:gd name="T29" fmla="*/ 2 h 272"/>
                <a:gd name="T30" fmla="*/ 136 w 273"/>
                <a:gd name="T31" fmla="*/ 0 h 272"/>
                <a:gd name="T32" fmla="*/ 165 w 273"/>
                <a:gd name="T33" fmla="*/ 2 h 272"/>
                <a:gd name="T34" fmla="*/ 213 w 273"/>
                <a:gd name="T35" fmla="*/ 23 h 272"/>
                <a:gd name="T36" fmla="*/ 251 w 273"/>
                <a:gd name="T37" fmla="*/ 59 h 272"/>
                <a:gd name="T38" fmla="*/ 271 w 273"/>
                <a:gd name="T39" fmla="*/ 108 h 272"/>
                <a:gd name="T40" fmla="*/ 273 w 273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2">
                  <a:moveTo>
                    <a:pt x="273" y="136"/>
                  </a:moveTo>
                  <a:lnTo>
                    <a:pt x="271" y="164"/>
                  </a:lnTo>
                  <a:lnTo>
                    <a:pt x="251" y="212"/>
                  </a:lnTo>
                  <a:lnTo>
                    <a:pt x="213" y="250"/>
                  </a:lnTo>
                  <a:lnTo>
                    <a:pt x="165" y="271"/>
                  </a:lnTo>
                  <a:lnTo>
                    <a:pt x="136" y="272"/>
                  </a:lnTo>
                  <a:lnTo>
                    <a:pt x="109" y="271"/>
                  </a:lnTo>
                  <a:lnTo>
                    <a:pt x="60" y="250"/>
                  </a:lnTo>
                  <a:lnTo>
                    <a:pt x="24" y="212"/>
                  </a:lnTo>
                  <a:lnTo>
                    <a:pt x="3" y="164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24" y="59"/>
                  </a:lnTo>
                  <a:lnTo>
                    <a:pt x="60" y="23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5" y="2"/>
                  </a:lnTo>
                  <a:lnTo>
                    <a:pt x="213" y="23"/>
                  </a:lnTo>
                  <a:lnTo>
                    <a:pt x="251" y="59"/>
                  </a:lnTo>
                  <a:lnTo>
                    <a:pt x="271" y="108"/>
                  </a:lnTo>
                  <a:lnTo>
                    <a:pt x="273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79">
              <a:extLst>
                <a:ext uri="{FF2B5EF4-FFF2-40B4-BE49-F238E27FC236}">
                  <a16:creationId xmlns:a16="http://schemas.microsoft.com/office/drawing/2014/main" id="{8ADB6947-0F63-9F19-D7B2-4509DA70D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107" y="5517913"/>
              <a:ext cx="66940" cy="66940"/>
            </a:xfrm>
            <a:custGeom>
              <a:avLst/>
              <a:gdLst>
                <a:gd name="T0" fmla="*/ 192 w 192"/>
                <a:gd name="T1" fmla="*/ 96 h 191"/>
                <a:gd name="T2" fmla="*/ 190 w 192"/>
                <a:gd name="T3" fmla="*/ 116 h 191"/>
                <a:gd name="T4" fmla="*/ 175 w 192"/>
                <a:gd name="T5" fmla="*/ 149 h 191"/>
                <a:gd name="T6" fmla="*/ 149 w 192"/>
                <a:gd name="T7" fmla="*/ 175 h 191"/>
                <a:gd name="T8" fmla="*/ 115 w 192"/>
                <a:gd name="T9" fmla="*/ 189 h 191"/>
                <a:gd name="T10" fmla="*/ 96 w 192"/>
                <a:gd name="T11" fmla="*/ 191 h 191"/>
                <a:gd name="T12" fmla="*/ 76 w 192"/>
                <a:gd name="T13" fmla="*/ 189 h 191"/>
                <a:gd name="T14" fmla="*/ 41 w 192"/>
                <a:gd name="T15" fmla="*/ 175 h 191"/>
                <a:gd name="T16" fmla="*/ 15 w 192"/>
                <a:gd name="T17" fmla="*/ 149 h 191"/>
                <a:gd name="T18" fmla="*/ 1 w 192"/>
                <a:gd name="T19" fmla="*/ 116 h 191"/>
                <a:gd name="T20" fmla="*/ 0 w 192"/>
                <a:gd name="T21" fmla="*/ 96 h 191"/>
                <a:gd name="T22" fmla="*/ 1 w 192"/>
                <a:gd name="T23" fmla="*/ 77 h 191"/>
                <a:gd name="T24" fmla="*/ 15 w 192"/>
                <a:gd name="T25" fmla="*/ 42 h 191"/>
                <a:gd name="T26" fmla="*/ 41 w 192"/>
                <a:gd name="T27" fmla="*/ 16 h 191"/>
                <a:gd name="T28" fmla="*/ 76 w 192"/>
                <a:gd name="T29" fmla="*/ 2 h 191"/>
                <a:gd name="T30" fmla="*/ 96 w 192"/>
                <a:gd name="T31" fmla="*/ 0 h 191"/>
                <a:gd name="T32" fmla="*/ 115 w 192"/>
                <a:gd name="T33" fmla="*/ 2 h 191"/>
                <a:gd name="T34" fmla="*/ 149 w 192"/>
                <a:gd name="T35" fmla="*/ 16 h 191"/>
                <a:gd name="T36" fmla="*/ 175 w 192"/>
                <a:gd name="T37" fmla="*/ 42 h 191"/>
                <a:gd name="T38" fmla="*/ 190 w 192"/>
                <a:gd name="T39" fmla="*/ 77 h 191"/>
                <a:gd name="T40" fmla="*/ 192 w 192"/>
                <a:gd name="T41" fmla="*/ 9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191">
                  <a:moveTo>
                    <a:pt x="192" y="96"/>
                  </a:moveTo>
                  <a:lnTo>
                    <a:pt x="190" y="116"/>
                  </a:lnTo>
                  <a:lnTo>
                    <a:pt x="175" y="149"/>
                  </a:lnTo>
                  <a:lnTo>
                    <a:pt x="149" y="175"/>
                  </a:lnTo>
                  <a:lnTo>
                    <a:pt x="115" y="189"/>
                  </a:lnTo>
                  <a:lnTo>
                    <a:pt x="96" y="191"/>
                  </a:lnTo>
                  <a:lnTo>
                    <a:pt x="76" y="189"/>
                  </a:lnTo>
                  <a:lnTo>
                    <a:pt x="41" y="175"/>
                  </a:lnTo>
                  <a:lnTo>
                    <a:pt x="15" y="149"/>
                  </a:lnTo>
                  <a:lnTo>
                    <a:pt x="1" y="116"/>
                  </a:lnTo>
                  <a:lnTo>
                    <a:pt x="0" y="96"/>
                  </a:lnTo>
                  <a:lnTo>
                    <a:pt x="1" y="77"/>
                  </a:lnTo>
                  <a:lnTo>
                    <a:pt x="15" y="42"/>
                  </a:lnTo>
                  <a:lnTo>
                    <a:pt x="41" y="16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49" y="16"/>
                  </a:lnTo>
                  <a:lnTo>
                    <a:pt x="175" y="42"/>
                  </a:lnTo>
                  <a:lnTo>
                    <a:pt x="190" y="77"/>
                  </a:lnTo>
                  <a:lnTo>
                    <a:pt x="192" y="9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80">
              <a:extLst>
                <a:ext uri="{FF2B5EF4-FFF2-40B4-BE49-F238E27FC236}">
                  <a16:creationId xmlns:a16="http://schemas.microsoft.com/office/drawing/2014/main" id="{7610B2CE-4BFF-D355-07C7-423358D4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465" y="5353352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69 w 272"/>
                <a:gd name="T3" fmla="*/ 163 h 272"/>
                <a:gd name="T4" fmla="*/ 249 w 272"/>
                <a:gd name="T5" fmla="*/ 213 h 272"/>
                <a:gd name="T6" fmla="*/ 212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7 w 272"/>
                <a:gd name="T13" fmla="*/ 271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3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3 h 272"/>
                <a:gd name="T28" fmla="*/ 107 w 272"/>
                <a:gd name="T29" fmla="*/ 3 h 272"/>
                <a:gd name="T30" fmla="*/ 136 w 272"/>
                <a:gd name="T31" fmla="*/ 0 h 272"/>
                <a:gd name="T32" fmla="*/ 163 w 272"/>
                <a:gd name="T33" fmla="*/ 3 h 272"/>
                <a:gd name="T34" fmla="*/ 212 w 272"/>
                <a:gd name="T35" fmla="*/ 23 h 272"/>
                <a:gd name="T36" fmla="*/ 249 w 272"/>
                <a:gd name="T37" fmla="*/ 60 h 272"/>
                <a:gd name="T38" fmla="*/ 269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69" y="163"/>
                  </a:lnTo>
                  <a:lnTo>
                    <a:pt x="249" y="213"/>
                  </a:lnTo>
                  <a:lnTo>
                    <a:pt x="212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7" y="271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3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3"/>
                  </a:lnTo>
                  <a:lnTo>
                    <a:pt x="107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2" y="23"/>
                  </a:lnTo>
                  <a:lnTo>
                    <a:pt x="249" y="60"/>
                  </a:lnTo>
                  <a:lnTo>
                    <a:pt x="269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68">
              <a:extLst>
                <a:ext uri="{FF2B5EF4-FFF2-40B4-BE49-F238E27FC236}">
                  <a16:creationId xmlns:a16="http://schemas.microsoft.com/office/drawing/2014/main" id="{7D467F76-A088-0F9C-18DE-A89EDAC0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443" y="4987971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5 h 272"/>
                <a:gd name="T4" fmla="*/ 249 w 272"/>
                <a:gd name="T5" fmla="*/ 213 h 272"/>
                <a:gd name="T6" fmla="*/ 213 w 272"/>
                <a:gd name="T7" fmla="*/ 250 h 272"/>
                <a:gd name="T8" fmla="*/ 163 w 272"/>
                <a:gd name="T9" fmla="*/ 271 h 272"/>
                <a:gd name="T10" fmla="*/ 136 w 272"/>
                <a:gd name="T11" fmla="*/ 272 h 272"/>
                <a:gd name="T12" fmla="*/ 108 w 272"/>
                <a:gd name="T13" fmla="*/ 271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5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4 h 272"/>
                <a:gd name="T28" fmla="*/ 108 w 272"/>
                <a:gd name="T29" fmla="*/ 3 h 272"/>
                <a:gd name="T30" fmla="*/ 136 w 272"/>
                <a:gd name="T31" fmla="*/ 0 h 272"/>
                <a:gd name="T32" fmla="*/ 163 w 272"/>
                <a:gd name="T33" fmla="*/ 3 h 272"/>
                <a:gd name="T34" fmla="*/ 213 w 272"/>
                <a:gd name="T35" fmla="*/ 24 h 272"/>
                <a:gd name="T36" fmla="*/ 249 w 272"/>
                <a:gd name="T37" fmla="*/ 60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5"/>
                  </a:lnTo>
                  <a:lnTo>
                    <a:pt x="249" y="213"/>
                  </a:lnTo>
                  <a:lnTo>
                    <a:pt x="213" y="250"/>
                  </a:lnTo>
                  <a:lnTo>
                    <a:pt x="163" y="271"/>
                  </a:lnTo>
                  <a:lnTo>
                    <a:pt x="136" y="272"/>
                  </a:lnTo>
                  <a:lnTo>
                    <a:pt x="108" y="271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4"/>
                  </a:lnTo>
                  <a:lnTo>
                    <a:pt x="108" y="3"/>
                  </a:lnTo>
                  <a:lnTo>
                    <a:pt x="136" y="0"/>
                  </a:lnTo>
                  <a:lnTo>
                    <a:pt x="163" y="3"/>
                  </a:lnTo>
                  <a:lnTo>
                    <a:pt x="213" y="24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77">
              <a:extLst>
                <a:ext uri="{FF2B5EF4-FFF2-40B4-BE49-F238E27FC236}">
                  <a16:creationId xmlns:a16="http://schemas.microsoft.com/office/drawing/2014/main" id="{DA084744-9B50-8F82-4B59-F7AACA76A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796" y="5500480"/>
              <a:ext cx="94832" cy="94832"/>
            </a:xfrm>
            <a:custGeom>
              <a:avLst/>
              <a:gdLst>
                <a:gd name="T0" fmla="*/ 273 w 273"/>
                <a:gd name="T1" fmla="*/ 136 h 272"/>
                <a:gd name="T2" fmla="*/ 271 w 273"/>
                <a:gd name="T3" fmla="*/ 164 h 272"/>
                <a:gd name="T4" fmla="*/ 251 w 273"/>
                <a:gd name="T5" fmla="*/ 212 h 272"/>
                <a:gd name="T6" fmla="*/ 213 w 273"/>
                <a:gd name="T7" fmla="*/ 250 h 272"/>
                <a:gd name="T8" fmla="*/ 165 w 273"/>
                <a:gd name="T9" fmla="*/ 271 h 272"/>
                <a:gd name="T10" fmla="*/ 136 w 273"/>
                <a:gd name="T11" fmla="*/ 272 h 272"/>
                <a:gd name="T12" fmla="*/ 109 w 273"/>
                <a:gd name="T13" fmla="*/ 271 h 272"/>
                <a:gd name="T14" fmla="*/ 60 w 273"/>
                <a:gd name="T15" fmla="*/ 250 h 272"/>
                <a:gd name="T16" fmla="*/ 24 w 273"/>
                <a:gd name="T17" fmla="*/ 212 h 272"/>
                <a:gd name="T18" fmla="*/ 3 w 273"/>
                <a:gd name="T19" fmla="*/ 164 h 272"/>
                <a:gd name="T20" fmla="*/ 0 w 273"/>
                <a:gd name="T21" fmla="*/ 136 h 272"/>
                <a:gd name="T22" fmla="*/ 3 w 273"/>
                <a:gd name="T23" fmla="*/ 108 h 272"/>
                <a:gd name="T24" fmla="*/ 24 w 273"/>
                <a:gd name="T25" fmla="*/ 59 h 272"/>
                <a:gd name="T26" fmla="*/ 60 w 273"/>
                <a:gd name="T27" fmla="*/ 23 h 272"/>
                <a:gd name="T28" fmla="*/ 109 w 273"/>
                <a:gd name="T29" fmla="*/ 2 h 272"/>
                <a:gd name="T30" fmla="*/ 136 w 273"/>
                <a:gd name="T31" fmla="*/ 0 h 272"/>
                <a:gd name="T32" fmla="*/ 165 w 273"/>
                <a:gd name="T33" fmla="*/ 2 h 272"/>
                <a:gd name="T34" fmla="*/ 213 w 273"/>
                <a:gd name="T35" fmla="*/ 23 h 272"/>
                <a:gd name="T36" fmla="*/ 251 w 273"/>
                <a:gd name="T37" fmla="*/ 59 h 272"/>
                <a:gd name="T38" fmla="*/ 271 w 273"/>
                <a:gd name="T39" fmla="*/ 108 h 272"/>
                <a:gd name="T40" fmla="*/ 273 w 273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2">
                  <a:moveTo>
                    <a:pt x="273" y="136"/>
                  </a:moveTo>
                  <a:lnTo>
                    <a:pt x="271" y="164"/>
                  </a:lnTo>
                  <a:lnTo>
                    <a:pt x="251" y="212"/>
                  </a:lnTo>
                  <a:lnTo>
                    <a:pt x="213" y="250"/>
                  </a:lnTo>
                  <a:lnTo>
                    <a:pt x="165" y="271"/>
                  </a:lnTo>
                  <a:lnTo>
                    <a:pt x="136" y="272"/>
                  </a:lnTo>
                  <a:lnTo>
                    <a:pt x="109" y="271"/>
                  </a:lnTo>
                  <a:lnTo>
                    <a:pt x="60" y="250"/>
                  </a:lnTo>
                  <a:lnTo>
                    <a:pt x="24" y="212"/>
                  </a:lnTo>
                  <a:lnTo>
                    <a:pt x="3" y="164"/>
                  </a:lnTo>
                  <a:lnTo>
                    <a:pt x="0" y="136"/>
                  </a:lnTo>
                  <a:lnTo>
                    <a:pt x="3" y="108"/>
                  </a:lnTo>
                  <a:lnTo>
                    <a:pt x="24" y="59"/>
                  </a:lnTo>
                  <a:lnTo>
                    <a:pt x="60" y="23"/>
                  </a:lnTo>
                  <a:lnTo>
                    <a:pt x="109" y="2"/>
                  </a:lnTo>
                  <a:lnTo>
                    <a:pt x="136" y="0"/>
                  </a:lnTo>
                  <a:lnTo>
                    <a:pt x="165" y="2"/>
                  </a:lnTo>
                  <a:lnTo>
                    <a:pt x="213" y="23"/>
                  </a:lnTo>
                  <a:lnTo>
                    <a:pt x="251" y="59"/>
                  </a:lnTo>
                  <a:lnTo>
                    <a:pt x="271" y="108"/>
                  </a:lnTo>
                  <a:lnTo>
                    <a:pt x="273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48">
              <a:extLst>
                <a:ext uri="{FF2B5EF4-FFF2-40B4-BE49-F238E27FC236}">
                  <a16:creationId xmlns:a16="http://schemas.microsoft.com/office/drawing/2014/main" id="{E9697734-4DA3-165E-694D-3BB7556EB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268" y="3959465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3 h 272"/>
                <a:gd name="T4" fmla="*/ 249 w 272"/>
                <a:gd name="T5" fmla="*/ 213 h 272"/>
                <a:gd name="T6" fmla="*/ 213 w 272"/>
                <a:gd name="T7" fmla="*/ 249 h 272"/>
                <a:gd name="T8" fmla="*/ 163 w 272"/>
                <a:gd name="T9" fmla="*/ 270 h 272"/>
                <a:gd name="T10" fmla="*/ 136 w 272"/>
                <a:gd name="T11" fmla="*/ 272 h 272"/>
                <a:gd name="T12" fmla="*/ 108 w 272"/>
                <a:gd name="T13" fmla="*/ 270 h 272"/>
                <a:gd name="T14" fmla="*/ 60 w 272"/>
                <a:gd name="T15" fmla="*/ 249 h 272"/>
                <a:gd name="T16" fmla="*/ 22 w 272"/>
                <a:gd name="T17" fmla="*/ 213 h 272"/>
                <a:gd name="T18" fmla="*/ 1 w 272"/>
                <a:gd name="T19" fmla="*/ 163 h 272"/>
                <a:gd name="T20" fmla="*/ 0 w 272"/>
                <a:gd name="T21" fmla="*/ 136 h 272"/>
                <a:gd name="T22" fmla="*/ 1 w 272"/>
                <a:gd name="T23" fmla="*/ 108 h 272"/>
                <a:gd name="T24" fmla="*/ 22 w 272"/>
                <a:gd name="T25" fmla="*/ 60 h 272"/>
                <a:gd name="T26" fmla="*/ 60 w 272"/>
                <a:gd name="T27" fmla="*/ 22 h 272"/>
                <a:gd name="T28" fmla="*/ 108 w 272"/>
                <a:gd name="T29" fmla="*/ 1 h 272"/>
                <a:gd name="T30" fmla="*/ 136 w 272"/>
                <a:gd name="T31" fmla="*/ 0 h 272"/>
                <a:gd name="T32" fmla="*/ 163 w 272"/>
                <a:gd name="T33" fmla="*/ 1 h 272"/>
                <a:gd name="T34" fmla="*/ 213 w 272"/>
                <a:gd name="T35" fmla="*/ 22 h 272"/>
                <a:gd name="T36" fmla="*/ 249 w 272"/>
                <a:gd name="T37" fmla="*/ 60 h 272"/>
                <a:gd name="T38" fmla="*/ 270 w 272"/>
                <a:gd name="T39" fmla="*/ 108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3"/>
                  </a:lnTo>
                  <a:lnTo>
                    <a:pt x="249" y="213"/>
                  </a:lnTo>
                  <a:lnTo>
                    <a:pt x="213" y="249"/>
                  </a:lnTo>
                  <a:lnTo>
                    <a:pt x="163" y="270"/>
                  </a:lnTo>
                  <a:lnTo>
                    <a:pt x="136" y="272"/>
                  </a:lnTo>
                  <a:lnTo>
                    <a:pt x="108" y="270"/>
                  </a:lnTo>
                  <a:lnTo>
                    <a:pt x="60" y="249"/>
                  </a:lnTo>
                  <a:lnTo>
                    <a:pt x="22" y="213"/>
                  </a:lnTo>
                  <a:lnTo>
                    <a:pt x="1" y="163"/>
                  </a:lnTo>
                  <a:lnTo>
                    <a:pt x="0" y="136"/>
                  </a:lnTo>
                  <a:lnTo>
                    <a:pt x="1" y="108"/>
                  </a:lnTo>
                  <a:lnTo>
                    <a:pt x="22" y="60"/>
                  </a:lnTo>
                  <a:lnTo>
                    <a:pt x="60" y="22"/>
                  </a:lnTo>
                  <a:lnTo>
                    <a:pt x="108" y="1"/>
                  </a:lnTo>
                  <a:lnTo>
                    <a:pt x="136" y="0"/>
                  </a:lnTo>
                  <a:lnTo>
                    <a:pt x="163" y="1"/>
                  </a:lnTo>
                  <a:lnTo>
                    <a:pt x="213" y="22"/>
                  </a:lnTo>
                  <a:lnTo>
                    <a:pt x="249" y="60"/>
                  </a:lnTo>
                  <a:lnTo>
                    <a:pt x="270" y="108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64">
              <a:extLst>
                <a:ext uri="{FF2B5EF4-FFF2-40B4-BE49-F238E27FC236}">
                  <a16:creationId xmlns:a16="http://schemas.microsoft.com/office/drawing/2014/main" id="{7AA535BF-3929-2FFB-43C0-1686680F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507" y="2920498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0 w 272"/>
                <a:gd name="T3" fmla="*/ 164 h 272"/>
                <a:gd name="T4" fmla="*/ 249 w 272"/>
                <a:gd name="T5" fmla="*/ 213 h 272"/>
                <a:gd name="T6" fmla="*/ 213 w 272"/>
                <a:gd name="T7" fmla="*/ 250 h 272"/>
                <a:gd name="T8" fmla="*/ 163 w 272"/>
                <a:gd name="T9" fmla="*/ 270 h 272"/>
                <a:gd name="T10" fmla="*/ 136 w 272"/>
                <a:gd name="T11" fmla="*/ 272 h 272"/>
                <a:gd name="T12" fmla="*/ 108 w 272"/>
                <a:gd name="T13" fmla="*/ 270 h 272"/>
                <a:gd name="T14" fmla="*/ 60 w 272"/>
                <a:gd name="T15" fmla="*/ 250 h 272"/>
                <a:gd name="T16" fmla="*/ 22 w 272"/>
                <a:gd name="T17" fmla="*/ 213 h 272"/>
                <a:gd name="T18" fmla="*/ 1 w 272"/>
                <a:gd name="T19" fmla="*/ 164 h 272"/>
                <a:gd name="T20" fmla="*/ 0 w 272"/>
                <a:gd name="T21" fmla="*/ 136 h 272"/>
                <a:gd name="T22" fmla="*/ 1 w 272"/>
                <a:gd name="T23" fmla="*/ 109 h 272"/>
                <a:gd name="T24" fmla="*/ 22 w 272"/>
                <a:gd name="T25" fmla="*/ 60 h 272"/>
                <a:gd name="T26" fmla="*/ 60 w 272"/>
                <a:gd name="T27" fmla="*/ 22 h 272"/>
                <a:gd name="T28" fmla="*/ 108 w 272"/>
                <a:gd name="T29" fmla="*/ 2 h 272"/>
                <a:gd name="T30" fmla="*/ 136 w 272"/>
                <a:gd name="T31" fmla="*/ 0 h 272"/>
                <a:gd name="T32" fmla="*/ 163 w 272"/>
                <a:gd name="T33" fmla="*/ 2 h 272"/>
                <a:gd name="T34" fmla="*/ 213 w 272"/>
                <a:gd name="T35" fmla="*/ 22 h 272"/>
                <a:gd name="T36" fmla="*/ 249 w 272"/>
                <a:gd name="T37" fmla="*/ 60 h 272"/>
                <a:gd name="T38" fmla="*/ 270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0" y="164"/>
                  </a:lnTo>
                  <a:lnTo>
                    <a:pt x="249" y="213"/>
                  </a:lnTo>
                  <a:lnTo>
                    <a:pt x="213" y="250"/>
                  </a:lnTo>
                  <a:lnTo>
                    <a:pt x="163" y="270"/>
                  </a:lnTo>
                  <a:lnTo>
                    <a:pt x="136" y="272"/>
                  </a:lnTo>
                  <a:lnTo>
                    <a:pt x="108" y="270"/>
                  </a:lnTo>
                  <a:lnTo>
                    <a:pt x="60" y="250"/>
                  </a:lnTo>
                  <a:lnTo>
                    <a:pt x="22" y="213"/>
                  </a:lnTo>
                  <a:lnTo>
                    <a:pt x="1" y="164"/>
                  </a:lnTo>
                  <a:lnTo>
                    <a:pt x="0" y="136"/>
                  </a:lnTo>
                  <a:lnTo>
                    <a:pt x="1" y="109"/>
                  </a:lnTo>
                  <a:lnTo>
                    <a:pt x="22" y="60"/>
                  </a:lnTo>
                  <a:lnTo>
                    <a:pt x="60" y="22"/>
                  </a:lnTo>
                  <a:lnTo>
                    <a:pt x="108" y="2"/>
                  </a:lnTo>
                  <a:lnTo>
                    <a:pt x="136" y="0"/>
                  </a:lnTo>
                  <a:lnTo>
                    <a:pt x="163" y="2"/>
                  </a:lnTo>
                  <a:lnTo>
                    <a:pt x="213" y="22"/>
                  </a:lnTo>
                  <a:lnTo>
                    <a:pt x="249" y="60"/>
                  </a:lnTo>
                  <a:lnTo>
                    <a:pt x="270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37">
              <a:extLst>
                <a:ext uri="{FF2B5EF4-FFF2-40B4-BE49-F238E27FC236}">
                  <a16:creationId xmlns:a16="http://schemas.microsoft.com/office/drawing/2014/main" id="{81B524C5-159C-3A06-8D43-6644570B7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7542" y="1905938"/>
              <a:ext cx="94832" cy="94832"/>
            </a:xfrm>
            <a:custGeom>
              <a:avLst/>
              <a:gdLst>
                <a:gd name="T0" fmla="*/ 273 w 273"/>
                <a:gd name="T1" fmla="*/ 136 h 272"/>
                <a:gd name="T2" fmla="*/ 270 w 273"/>
                <a:gd name="T3" fmla="*/ 163 h 272"/>
                <a:gd name="T4" fmla="*/ 249 w 273"/>
                <a:gd name="T5" fmla="*/ 212 h 272"/>
                <a:gd name="T6" fmla="*/ 213 w 273"/>
                <a:gd name="T7" fmla="*/ 248 h 272"/>
                <a:gd name="T8" fmla="*/ 164 w 273"/>
                <a:gd name="T9" fmla="*/ 269 h 272"/>
                <a:gd name="T10" fmla="*/ 137 w 273"/>
                <a:gd name="T11" fmla="*/ 272 h 272"/>
                <a:gd name="T12" fmla="*/ 108 w 273"/>
                <a:gd name="T13" fmla="*/ 269 h 272"/>
                <a:gd name="T14" fmla="*/ 60 w 273"/>
                <a:gd name="T15" fmla="*/ 248 h 272"/>
                <a:gd name="T16" fmla="*/ 22 w 273"/>
                <a:gd name="T17" fmla="*/ 212 h 272"/>
                <a:gd name="T18" fmla="*/ 2 w 273"/>
                <a:gd name="T19" fmla="*/ 163 h 272"/>
                <a:gd name="T20" fmla="*/ 0 w 273"/>
                <a:gd name="T21" fmla="*/ 136 h 272"/>
                <a:gd name="T22" fmla="*/ 2 w 273"/>
                <a:gd name="T23" fmla="*/ 108 h 272"/>
                <a:gd name="T24" fmla="*/ 22 w 273"/>
                <a:gd name="T25" fmla="*/ 59 h 272"/>
                <a:gd name="T26" fmla="*/ 60 w 273"/>
                <a:gd name="T27" fmla="*/ 22 h 272"/>
                <a:gd name="T28" fmla="*/ 108 w 273"/>
                <a:gd name="T29" fmla="*/ 1 h 272"/>
                <a:gd name="T30" fmla="*/ 137 w 273"/>
                <a:gd name="T31" fmla="*/ 0 h 272"/>
                <a:gd name="T32" fmla="*/ 164 w 273"/>
                <a:gd name="T33" fmla="*/ 1 h 272"/>
                <a:gd name="T34" fmla="*/ 213 w 273"/>
                <a:gd name="T35" fmla="*/ 22 h 272"/>
                <a:gd name="T36" fmla="*/ 249 w 273"/>
                <a:gd name="T37" fmla="*/ 59 h 272"/>
                <a:gd name="T38" fmla="*/ 270 w 273"/>
                <a:gd name="T39" fmla="*/ 108 h 272"/>
                <a:gd name="T40" fmla="*/ 273 w 273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72">
                  <a:moveTo>
                    <a:pt x="273" y="136"/>
                  </a:moveTo>
                  <a:lnTo>
                    <a:pt x="270" y="163"/>
                  </a:lnTo>
                  <a:lnTo>
                    <a:pt x="249" y="212"/>
                  </a:lnTo>
                  <a:lnTo>
                    <a:pt x="213" y="248"/>
                  </a:lnTo>
                  <a:lnTo>
                    <a:pt x="164" y="269"/>
                  </a:lnTo>
                  <a:lnTo>
                    <a:pt x="137" y="272"/>
                  </a:lnTo>
                  <a:lnTo>
                    <a:pt x="108" y="269"/>
                  </a:lnTo>
                  <a:lnTo>
                    <a:pt x="60" y="248"/>
                  </a:lnTo>
                  <a:lnTo>
                    <a:pt x="22" y="212"/>
                  </a:lnTo>
                  <a:lnTo>
                    <a:pt x="2" y="163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22" y="59"/>
                  </a:lnTo>
                  <a:lnTo>
                    <a:pt x="60" y="22"/>
                  </a:lnTo>
                  <a:lnTo>
                    <a:pt x="108" y="1"/>
                  </a:lnTo>
                  <a:lnTo>
                    <a:pt x="137" y="0"/>
                  </a:lnTo>
                  <a:lnTo>
                    <a:pt x="164" y="1"/>
                  </a:lnTo>
                  <a:lnTo>
                    <a:pt x="213" y="22"/>
                  </a:lnTo>
                  <a:lnTo>
                    <a:pt x="249" y="59"/>
                  </a:lnTo>
                  <a:lnTo>
                    <a:pt x="270" y="108"/>
                  </a:lnTo>
                  <a:lnTo>
                    <a:pt x="273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55">
              <a:extLst>
                <a:ext uri="{FF2B5EF4-FFF2-40B4-BE49-F238E27FC236}">
                  <a16:creationId xmlns:a16="http://schemas.microsoft.com/office/drawing/2014/main" id="{2D0DF9E1-CCD6-F43A-6A98-E814A5DC3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372" y="1360656"/>
              <a:ext cx="94832" cy="96227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3 h 272"/>
                <a:gd name="T4" fmla="*/ 250 w 272"/>
                <a:gd name="T5" fmla="*/ 212 h 272"/>
                <a:gd name="T6" fmla="*/ 213 w 272"/>
                <a:gd name="T7" fmla="*/ 249 h 272"/>
                <a:gd name="T8" fmla="*/ 165 w 272"/>
                <a:gd name="T9" fmla="*/ 269 h 272"/>
                <a:gd name="T10" fmla="*/ 136 w 272"/>
                <a:gd name="T11" fmla="*/ 272 h 272"/>
                <a:gd name="T12" fmla="*/ 109 w 272"/>
                <a:gd name="T13" fmla="*/ 269 h 272"/>
                <a:gd name="T14" fmla="*/ 60 w 272"/>
                <a:gd name="T15" fmla="*/ 249 h 272"/>
                <a:gd name="T16" fmla="*/ 23 w 272"/>
                <a:gd name="T17" fmla="*/ 212 h 272"/>
                <a:gd name="T18" fmla="*/ 3 w 272"/>
                <a:gd name="T19" fmla="*/ 163 h 272"/>
                <a:gd name="T20" fmla="*/ 0 w 272"/>
                <a:gd name="T21" fmla="*/ 136 h 272"/>
                <a:gd name="T22" fmla="*/ 3 w 272"/>
                <a:gd name="T23" fmla="*/ 107 h 272"/>
                <a:gd name="T24" fmla="*/ 23 w 272"/>
                <a:gd name="T25" fmla="*/ 59 h 272"/>
                <a:gd name="T26" fmla="*/ 60 w 272"/>
                <a:gd name="T27" fmla="*/ 22 h 272"/>
                <a:gd name="T28" fmla="*/ 109 w 272"/>
                <a:gd name="T29" fmla="*/ 1 h 272"/>
                <a:gd name="T30" fmla="*/ 136 w 272"/>
                <a:gd name="T31" fmla="*/ 0 h 272"/>
                <a:gd name="T32" fmla="*/ 165 w 272"/>
                <a:gd name="T33" fmla="*/ 1 h 272"/>
                <a:gd name="T34" fmla="*/ 213 w 272"/>
                <a:gd name="T35" fmla="*/ 22 h 272"/>
                <a:gd name="T36" fmla="*/ 250 w 272"/>
                <a:gd name="T37" fmla="*/ 59 h 272"/>
                <a:gd name="T38" fmla="*/ 271 w 272"/>
                <a:gd name="T39" fmla="*/ 107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3"/>
                  </a:lnTo>
                  <a:lnTo>
                    <a:pt x="250" y="212"/>
                  </a:lnTo>
                  <a:lnTo>
                    <a:pt x="213" y="249"/>
                  </a:lnTo>
                  <a:lnTo>
                    <a:pt x="165" y="269"/>
                  </a:lnTo>
                  <a:lnTo>
                    <a:pt x="136" y="272"/>
                  </a:lnTo>
                  <a:lnTo>
                    <a:pt x="109" y="269"/>
                  </a:lnTo>
                  <a:lnTo>
                    <a:pt x="60" y="249"/>
                  </a:lnTo>
                  <a:lnTo>
                    <a:pt x="23" y="212"/>
                  </a:lnTo>
                  <a:lnTo>
                    <a:pt x="3" y="163"/>
                  </a:lnTo>
                  <a:lnTo>
                    <a:pt x="0" y="136"/>
                  </a:lnTo>
                  <a:lnTo>
                    <a:pt x="3" y="107"/>
                  </a:lnTo>
                  <a:lnTo>
                    <a:pt x="23" y="59"/>
                  </a:lnTo>
                  <a:lnTo>
                    <a:pt x="60" y="22"/>
                  </a:lnTo>
                  <a:lnTo>
                    <a:pt x="109" y="1"/>
                  </a:lnTo>
                  <a:lnTo>
                    <a:pt x="136" y="0"/>
                  </a:lnTo>
                  <a:lnTo>
                    <a:pt x="165" y="1"/>
                  </a:lnTo>
                  <a:lnTo>
                    <a:pt x="213" y="22"/>
                  </a:lnTo>
                  <a:lnTo>
                    <a:pt x="250" y="59"/>
                  </a:lnTo>
                  <a:lnTo>
                    <a:pt x="271" y="107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76">
              <a:extLst>
                <a:ext uri="{FF2B5EF4-FFF2-40B4-BE49-F238E27FC236}">
                  <a16:creationId xmlns:a16="http://schemas.microsoft.com/office/drawing/2014/main" id="{30AD979D-911B-B41C-AA4D-0917462FC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765" y="3663115"/>
              <a:ext cx="94832" cy="94832"/>
            </a:xfrm>
            <a:custGeom>
              <a:avLst/>
              <a:gdLst>
                <a:gd name="T0" fmla="*/ 272 w 272"/>
                <a:gd name="T1" fmla="*/ 136 h 272"/>
                <a:gd name="T2" fmla="*/ 271 w 272"/>
                <a:gd name="T3" fmla="*/ 165 h 272"/>
                <a:gd name="T4" fmla="*/ 250 w 272"/>
                <a:gd name="T5" fmla="*/ 213 h 272"/>
                <a:gd name="T6" fmla="*/ 212 w 272"/>
                <a:gd name="T7" fmla="*/ 250 h 272"/>
                <a:gd name="T8" fmla="*/ 164 w 272"/>
                <a:gd name="T9" fmla="*/ 271 h 272"/>
                <a:gd name="T10" fmla="*/ 136 w 272"/>
                <a:gd name="T11" fmla="*/ 272 h 272"/>
                <a:gd name="T12" fmla="*/ 109 w 272"/>
                <a:gd name="T13" fmla="*/ 271 h 272"/>
                <a:gd name="T14" fmla="*/ 59 w 272"/>
                <a:gd name="T15" fmla="*/ 250 h 272"/>
                <a:gd name="T16" fmla="*/ 23 w 272"/>
                <a:gd name="T17" fmla="*/ 213 h 272"/>
                <a:gd name="T18" fmla="*/ 2 w 272"/>
                <a:gd name="T19" fmla="*/ 165 h 272"/>
                <a:gd name="T20" fmla="*/ 0 w 272"/>
                <a:gd name="T21" fmla="*/ 136 h 272"/>
                <a:gd name="T22" fmla="*/ 2 w 272"/>
                <a:gd name="T23" fmla="*/ 109 h 272"/>
                <a:gd name="T24" fmla="*/ 23 w 272"/>
                <a:gd name="T25" fmla="*/ 60 h 272"/>
                <a:gd name="T26" fmla="*/ 59 w 272"/>
                <a:gd name="T27" fmla="*/ 24 h 272"/>
                <a:gd name="T28" fmla="*/ 109 w 272"/>
                <a:gd name="T29" fmla="*/ 3 h 272"/>
                <a:gd name="T30" fmla="*/ 136 w 272"/>
                <a:gd name="T31" fmla="*/ 0 h 272"/>
                <a:gd name="T32" fmla="*/ 164 w 272"/>
                <a:gd name="T33" fmla="*/ 3 h 272"/>
                <a:gd name="T34" fmla="*/ 212 w 272"/>
                <a:gd name="T35" fmla="*/ 24 h 272"/>
                <a:gd name="T36" fmla="*/ 250 w 272"/>
                <a:gd name="T37" fmla="*/ 60 h 272"/>
                <a:gd name="T38" fmla="*/ 271 w 272"/>
                <a:gd name="T39" fmla="*/ 109 h 272"/>
                <a:gd name="T40" fmla="*/ 272 w 272"/>
                <a:gd name="T41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72">
                  <a:moveTo>
                    <a:pt x="272" y="136"/>
                  </a:moveTo>
                  <a:lnTo>
                    <a:pt x="271" y="165"/>
                  </a:lnTo>
                  <a:lnTo>
                    <a:pt x="250" y="213"/>
                  </a:lnTo>
                  <a:lnTo>
                    <a:pt x="212" y="250"/>
                  </a:lnTo>
                  <a:lnTo>
                    <a:pt x="164" y="271"/>
                  </a:lnTo>
                  <a:lnTo>
                    <a:pt x="136" y="272"/>
                  </a:lnTo>
                  <a:lnTo>
                    <a:pt x="109" y="271"/>
                  </a:lnTo>
                  <a:lnTo>
                    <a:pt x="59" y="250"/>
                  </a:lnTo>
                  <a:lnTo>
                    <a:pt x="23" y="213"/>
                  </a:lnTo>
                  <a:lnTo>
                    <a:pt x="2" y="165"/>
                  </a:lnTo>
                  <a:lnTo>
                    <a:pt x="0" y="136"/>
                  </a:lnTo>
                  <a:lnTo>
                    <a:pt x="2" y="109"/>
                  </a:lnTo>
                  <a:lnTo>
                    <a:pt x="23" y="60"/>
                  </a:lnTo>
                  <a:lnTo>
                    <a:pt x="59" y="24"/>
                  </a:lnTo>
                  <a:lnTo>
                    <a:pt x="109" y="3"/>
                  </a:lnTo>
                  <a:lnTo>
                    <a:pt x="136" y="0"/>
                  </a:lnTo>
                  <a:lnTo>
                    <a:pt x="164" y="3"/>
                  </a:lnTo>
                  <a:lnTo>
                    <a:pt x="212" y="24"/>
                  </a:lnTo>
                  <a:lnTo>
                    <a:pt x="250" y="60"/>
                  </a:lnTo>
                  <a:lnTo>
                    <a:pt x="271" y="109"/>
                  </a:lnTo>
                  <a:lnTo>
                    <a:pt x="272" y="136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173" name="Diagram 215">
            <a:extLst>
              <a:ext uri="{FF2B5EF4-FFF2-40B4-BE49-F238E27FC236}">
                <a16:creationId xmlns:a16="http://schemas.microsoft.com/office/drawing/2014/main" id="{3A1FBB41-B326-C5D7-8CF7-EA50D8189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932605"/>
              </p:ext>
            </p:extLst>
          </p:nvPr>
        </p:nvGraphicFramePr>
        <p:xfrm>
          <a:off x="1783592" y="992780"/>
          <a:ext cx="8470745" cy="586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74" name="Group 216">
            <a:extLst>
              <a:ext uri="{FF2B5EF4-FFF2-40B4-BE49-F238E27FC236}">
                <a16:creationId xmlns:a16="http://schemas.microsoft.com/office/drawing/2014/main" id="{3737897E-307E-E81D-16C4-DD92AE212E9C}"/>
              </a:ext>
            </a:extLst>
          </p:cNvPr>
          <p:cNvGrpSpPr/>
          <p:nvPr/>
        </p:nvGrpSpPr>
        <p:grpSpPr>
          <a:xfrm>
            <a:off x="8409839" y="1128358"/>
            <a:ext cx="2937088" cy="1702709"/>
            <a:chOff x="7881041" y="1262648"/>
            <a:chExt cx="2937088" cy="1702709"/>
          </a:xfrm>
        </p:grpSpPr>
        <p:sp>
          <p:nvSpPr>
            <p:cNvPr id="175" name="TextBox 217">
              <a:extLst>
                <a:ext uri="{FF2B5EF4-FFF2-40B4-BE49-F238E27FC236}">
                  <a16:creationId xmlns:a16="http://schemas.microsoft.com/office/drawing/2014/main" id="{307D85E8-D2A7-F0B2-489C-1D91E52D3952}"/>
                </a:ext>
              </a:extLst>
            </p:cNvPr>
            <p:cNvSpPr txBox="1"/>
            <p:nvPr/>
          </p:nvSpPr>
          <p:spPr>
            <a:xfrm>
              <a:off x="7881041" y="1262648"/>
              <a:ext cx="2937088" cy="52322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800" b="1" dirty="0" err="1"/>
                <a:t>Ambiente</a:t>
              </a:r>
              <a:r>
                <a:rPr lang="en-US" sz="2800" b="1" dirty="0"/>
                <a:t> </a:t>
              </a:r>
              <a:r>
                <a:rPr lang="en-US" sz="2800" b="1" dirty="0" err="1"/>
                <a:t>costruito</a:t>
              </a:r>
              <a:endParaRPr lang="en-US" sz="2800" b="1" dirty="0"/>
            </a:p>
          </p:txBody>
        </p:sp>
        <p:sp>
          <p:nvSpPr>
            <p:cNvPr id="176" name="TextBox 218">
              <a:extLst>
                <a:ext uri="{FF2B5EF4-FFF2-40B4-BE49-F238E27FC236}">
                  <a16:creationId xmlns:a16="http://schemas.microsoft.com/office/drawing/2014/main" id="{81605242-2C91-1C08-19EB-F334EA134433}"/>
                </a:ext>
              </a:extLst>
            </p:cNvPr>
            <p:cNvSpPr txBox="1"/>
            <p:nvPr/>
          </p:nvSpPr>
          <p:spPr>
            <a:xfrm>
              <a:off x="7888836" y="1795806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qualità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materiali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disponibilità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servizi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spazi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verdi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aree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socialità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sicurezza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stradale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la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gradevolezza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contesti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le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politiche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di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mobilità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</p:txBody>
        </p:sp>
      </p:grp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AB6F2700-29A4-3620-D815-0AA5A5E6DAC1}"/>
              </a:ext>
            </a:extLst>
          </p:cNvPr>
          <p:cNvSpPr txBox="1"/>
          <p:nvPr/>
        </p:nvSpPr>
        <p:spPr>
          <a:xfrm>
            <a:off x="5196018" y="3849210"/>
            <a:ext cx="146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Salute umana</a:t>
            </a:r>
          </a:p>
        </p:txBody>
      </p:sp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D6ECA785-4525-E816-4090-37C6E262996F}"/>
              </a:ext>
            </a:extLst>
          </p:cNvPr>
          <p:cNvGrpSpPr/>
          <p:nvPr/>
        </p:nvGrpSpPr>
        <p:grpSpPr>
          <a:xfrm>
            <a:off x="3937526" y="2438528"/>
            <a:ext cx="803037" cy="803037"/>
            <a:chOff x="1602647" y="2872396"/>
            <a:chExt cx="803037" cy="803037"/>
          </a:xfrm>
        </p:grpSpPr>
        <p:sp>
          <p:nvSpPr>
            <p:cNvPr id="179" name="Ovale 178">
              <a:extLst>
                <a:ext uri="{FF2B5EF4-FFF2-40B4-BE49-F238E27FC236}">
                  <a16:creationId xmlns:a16="http://schemas.microsoft.com/office/drawing/2014/main" id="{39A59F39-831A-015B-6E88-9A7753E940C3}"/>
                </a:ext>
              </a:extLst>
            </p:cNvPr>
            <p:cNvSpPr/>
            <p:nvPr/>
          </p:nvSpPr>
          <p:spPr>
            <a:xfrm>
              <a:off x="1602647" y="2872396"/>
              <a:ext cx="803037" cy="803037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0" name="Ovale 8">
              <a:extLst>
                <a:ext uri="{FF2B5EF4-FFF2-40B4-BE49-F238E27FC236}">
                  <a16:creationId xmlns:a16="http://schemas.microsoft.com/office/drawing/2014/main" id="{B9D3BDA0-2CE6-1BFF-2879-D63970E31945}"/>
                </a:ext>
              </a:extLst>
            </p:cNvPr>
            <p:cNvSpPr txBox="1"/>
            <p:nvPr/>
          </p:nvSpPr>
          <p:spPr>
            <a:xfrm>
              <a:off x="1720249" y="2989998"/>
              <a:ext cx="567833" cy="567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lvl="0" indent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Stili</a:t>
              </a:r>
              <a:r>
                <a:rPr lang="en-US" sz="11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di vita</a:t>
              </a:r>
            </a:p>
          </p:txBody>
        </p:sp>
      </p:grp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1399195F-2BBB-AED7-A7B0-55CAEB52C00E}"/>
              </a:ext>
            </a:extLst>
          </p:cNvPr>
          <p:cNvGrpSpPr/>
          <p:nvPr/>
        </p:nvGrpSpPr>
        <p:grpSpPr>
          <a:xfrm>
            <a:off x="7807499" y="3071757"/>
            <a:ext cx="803037" cy="803037"/>
            <a:chOff x="2008490" y="1094279"/>
            <a:chExt cx="803037" cy="803037"/>
          </a:xfrm>
        </p:grpSpPr>
        <p:sp>
          <p:nvSpPr>
            <p:cNvPr id="182" name="Ovale 181">
              <a:extLst>
                <a:ext uri="{FF2B5EF4-FFF2-40B4-BE49-F238E27FC236}">
                  <a16:creationId xmlns:a16="http://schemas.microsoft.com/office/drawing/2014/main" id="{24AAC938-594A-9520-115C-D4C1F607BB07}"/>
                </a:ext>
              </a:extLst>
            </p:cNvPr>
            <p:cNvSpPr/>
            <p:nvPr/>
          </p:nvSpPr>
          <p:spPr>
            <a:xfrm>
              <a:off x="2008490" y="1094279"/>
              <a:ext cx="803037" cy="803037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3" name="Ovale 10">
              <a:extLst>
                <a:ext uri="{FF2B5EF4-FFF2-40B4-BE49-F238E27FC236}">
                  <a16:creationId xmlns:a16="http://schemas.microsoft.com/office/drawing/2014/main" id="{6239A700-F563-F5E4-5C2A-B7DA10D1D93B}"/>
                </a:ext>
              </a:extLst>
            </p:cNvPr>
            <p:cNvSpPr txBox="1"/>
            <p:nvPr/>
          </p:nvSpPr>
          <p:spPr>
            <a:xfrm>
              <a:off x="2025096" y="1211881"/>
              <a:ext cx="738429" cy="567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lvl="0" indent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Mobilità</a:t>
              </a:r>
              <a:r>
                <a:rPr lang="en-US" sz="12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sz="120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attiva</a:t>
              </a:r>
              <a:endPara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16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856B60D-9D6F-8CA2-F830-32B6FCE7E6CC}"/>
              </a:ext>
            </a:extLst>
          </p:cNvPr>
          <p:cNvSpPr txBox="1">
            <a:spLocks/>
          </p:cNvSpPr>
          <p:nvPr/>
        </p:nvSpPr>
        <p:spPr>
          <a:xfrm>
            <a:off x="838200" y="54474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Disuguaglianze sociali in salute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1A6F0C-18D5-7335-B856-E87F82DDE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2" y="1949111"/>
            <a:ext cx="8524875" cy="4144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22860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858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9144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1430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r>
              <a:rPr lang="it-IT" altLang="it-IT" sz="2800" dirty="0">
                <a:solidFill>
                  <a:srgbClr val="822433"/>
                </a:solidFill>
                <a:latin typeface="Arial"/>
              </a:rPr>
              <a:t>Sistematiche: </a:t>
            </a:r>
            <a:r>
              <a:rPr lang="it-IT" altLang="it-IT" sz="2800" dirty="0">
                <a:latin typeface="Arial"/>
              </a:rPr>
              <a:t>si ritrovano sistematicamente nel momento in cui si prova a studiarle ed osservarle.</a:t>
            </a:r>
          </a:p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r>
              <a:rPr lang="it-IT" altLang="it-IT" sz="2800" dirty="0">
                <a:solidFill>
                  <a:srgbClr val="822433"/>
                </a:solidFill>
                <a:latin typeface="Arial"/>
              </a:rPr>
              <a:t>Evitabili: </a:t>
            </a:r>
            <a:r>
              <a:rPr lang="it-IT" altLang="it-IT" sz="2800" dirty="0">
                <a:latin typeface="Arial"/>
              </a:rPr>
              <a:t>perché non ci sono basi biologiche perché queste siano presenti.</a:t>
            </a:r>
          </a:p>
          <a:p>
            <a:pPr algn="just" fontAlgn="base">
              <a:spcBef>
                <a:spcPts val="2000"/>
              </a:spcBef>
              <a:spcAft>
                <a:spcPct val="0"/>
              </a:spcAft>
              <a:buClr>
                <a:srgbClr val="860908"/>
              </a:buClr>
              <a:buSzPct val="75000"/>
              <a:buFontTx/>
              <a:buNone/>
              <a:defRPr/>
            </a:pPr>
            <a:r>
              <a:rPr lang="it-IT" altLang="it-IT" sz="2800" dirty="0">
                <a:solidFill>
                  <a:srgbClr val="822433"/>
                </a:solidFill>
                <a:latin typeface="Arial"/>
              </a:rPr>
              <a:t>Rilevanti: </a:t>
            </a:r>
            <a:r>
              <a:rPr lang="it-IT" altLang="it-IT" sz="2800" dirty="0">
                <a:latin typeface="Arial"/>
              </a:rPr>
              <a:t>impattano fortemente sulla vita delle persone, in termini misurabili. </a:t>
            </a:r>
          </a:p>
        </p:txBody>
      </p:sp>
    </p:spTree>
    <p:extLst>
      <p:ext uri="{BB962C8B-B14F-4D97-AF65-F5344CB8AC3E}">
        <p14:creationId xmlns:p14="http://schemas.microsoft.com/office/powerpoint/2010/main" val="211957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826B5D5-C432-0FC7-4A72-A7588C0761B0}"/>
              </a:ext>
            </a:extLst>
          </p:cNvPr>
          <p:cNvSpPr txBox="1">
            <a:spLocks/>
          </p:cNvSpPr>
          <p:nvPr/>
        </p:nvSpPr>
        <p:spPr>
          <a:xfrm>
            <a:off x="195941" y="57710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Chi sei: i determinanti sociali di salute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03CEEC-F40A-4EBB-1BC9-7520E11AAFF3}"/>
              </a:ext>
            </a:extLst>
          </p:cNvPr>
          <p:cNvSpPr txBox="1"/>
          <p:nvPr/>
        </p:nvSpPr>
        <p:spPr>
          <a:xfrm>
            <a:off x="3374127" y="2770588"/>
            <a:ext cx="126418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Esposizione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44E55F-3A21-5C46-0A0D-79A947808125}"/>
              </a:ext>
            </a:extLst>
          </p:cNvPr>
          <p:cNvSpPr txBox="1"/>
          <p:nvPr/>
        </p:nvSpPr>
        <p:spPr>
          <a:xfrm>
            <a:off x="1628453" y="3504568"/>
            <a:ext cx="165210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Incorporazione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4A56B5-ABDD-52F2-B949-F4F582A0B3FF}"/>
              </a:ext>
            </a:extLst>
          </p:cNvPr>
          <p:cNvSpPr txBox="1"/>
          <p:nvPr/>
        </p:nvSpPr>
        <p:spPr>
          <a:xfrm>
            <a:off x="1628453" y="1866210"/>
            <a:ext cx="223571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Disuguaglianze sociali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4700C5-885E-0612-D8FB-9BCC11D82768}"/>
              </a:ext>
            </a:extLst>
          </p:cNvPr>
          <p:cNvSpPr txBox="1"/>
          <p:nvPr/>
        </p:nvSpPr>
        <p:spPr>
          <a:xfrm>
            <a:off x="2633504" y="4408946"/>
            <a:ext cx="200480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Capitale Biologico incorporato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5A35A9D-13E6-B49F-A2C8-C6BC485C3707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4638308" y="4732112"/>
            <a:ext cx="437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B32924-1CEA-AFDE-07E6-EFF6320C1498}"/>
              </a:ext>
            </a:extLst>
          </p:cNvPr>
          <p:cNvSpPr txBox="1"/>
          <p:nvPr/>
        </p:nvSpPr>
        <p:spPr>
          <a:xfrm>
            <a:off x="9016340" y="4408946"/>
            <a:ext cx="222596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Trasmissione delle forme di capitale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5BA836-FCE3-DE47-FBE7-FF7CA1150CEA}"/>
              </a:ext>
            </a:extLst>
          </p:cNvPr>
          <p:cNvSpPr txBox="1"/>
          <p:nvPr/>
        </p:nvSpPr>
        <p:spPr>
          <a:xfrm>
            <a:off x="6092778" y="4408946"/>
            <a:ext cx="2004804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/>
              <a:t>Traiettorie di vita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80BD48-3264-C306-5ABA-E217B485978A}"/>
              </a:ext>
            </a:extLst>
          </p:cNvPr>
          <p:cNvSpPr txBox="1"/>
          <p:nvPr/>
        </p:nvSpPr>
        <p:spPr>
          <a:xfrm>
            <a:off x="4878198" y="4901493"/>
            <a:ext cx="125665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Istruzione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4342D7-C612-230A-251B-447FAFCFCB48}"/>
              </a:ext>
            </a:extLst>
          </p:cNvPr>
          <p:cNvSpPr txBox="1"/>
          <p:nvPr/>
        </p:nvSpPr>
        <p:spPr>
          <a:xfrm>
            <a:off x="7679510" y="4901493"/>
            <a:ext cx="83614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Lavoro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59C070-F10A-E86C-DF1C-CAFCC261E79A}"/>
              </a:ext>
            </a:extLst>
          </p:cNvPr>
          <p:cNvSpPr txBox="1"/>
          <p:nvPr/>
        </p:nvSpPr>
        <p:spPr>
          <a:xfrm>
            <a:off x="7427677" y="5270825"/>
            <a:ext cx="1699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Capitale economico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Capitale sociale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C48F6A4-ED8C-1E9E-8E47-3454071A5A9C}"/>
              </a:ext>
            </a:extLst>
          </p:cNvPr>
          <p:cNvSpPr txBox="1"/>
          <p:nvPr/>
        </p:nvSpPr>
        <p:spPr>
          <a:xfrm>
            <a:off x="4656782" y="5252352"/>
            <a:ext cx="1699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Capitale sociale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Capitale Biologico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1E8EC7E-3B43-9481-A34B-05B249BAF227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6134856" y="5086159"/>
            <a:ext cx="1544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4A871B6D-7EDA-6EE7-3D0B-7E1812FD0D5B}"/>
              </a:ext>
            </a:extLst>
          </p:cNvPr>
          <p:cNvSpPr/>
          <p:nvPr/>
        </p:nvSpPr>
        <p:spPr>
          <a:xfrm>
            <a:off x="1407946" y="1093513"/>
            <a:ext cx="4302991" cy="3284553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515151B-C9DB-5BE6-D7D3-2647CC6A5644}"/>
              </a:ext>
            </a:extLst>
          </p:cNvPr>
          <p:cNvSpPr/>
          <p:nvPr/>
        </p:nvSpPr>
        <p:spPr>
          <a:xfrm>
            <a:off x="1178274" y="4232636"/>
            <a:ext cx="3532571" cy="213090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97500714-FFF8-AFCD-36DB-A40C5192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24" y="1153697"/>
            <a:ext cx="4877771" cy="29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963700C-2F0A-23E1-9310-2BA0C77DC6B9}"/>
              </a:ext>
            </a:extLst>
          </p:cNvPr>
          <p:cNvCxnSpPr>
            <a:stCxn id="15" idx="0"/>
          </p:cNvCxnSpPr>
          <p:nvPr/>
        </p:nvCxnSpPr>
        <p:spPr>
          <a:xfrm flipV="1">
            <a:off x="8097582" y="3048000"/>
            <a:ext cx="105963" cy="18534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3E78807-2B5E-4E53-3991-B16990A4E79B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506527" y="2770588"/>
            <a:ext cx="2633133" cy="21309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5C00F91-7E7E-3A74-CFF6-5326AF12F611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506527" y="2770588"/>
            <a:ext cx="1492277" cy="21309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8248D2B-54FF-C7FB-AF55-601BDCA87CD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097582" y="3205018"/>
            <a:ext cx="310854" cy="16964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D256310-9BBF-89ED-9A21-90B997FA0575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7528133" y="2479260"/>
            <a:ext cx="569449" cy="24222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70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FE3EC1A-5FD0-4E3B-1869-5482A62CE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304123"/>
              </p:ext>
            </p:extLst>
          </p:nvPr>
        </p:nvGraphicFramePr>
        <p:xfrm>
          <a:off x="1379540" y="7562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6C08F88B-9FD5-3034-6000-4027FA2DA5A6}"/>
              </a:ext>
            </a:extLst>
          </p:cNvPr>
          <p:cNvSpPr txBox="1">
            <a:spLocks/>
          </p:cNvSpPr>
          <p:nvPr/>
        </p:nvSpPr>
        <p:spPr>
          <a:xfrm>
            <a:off x="260685" y="594393"/>
            <a:ext cx="26033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Dove vivi: i determinanti Urbani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03575471-FC0C-0773-9BDD-398DCEC75BCD}"/>
              </a:ext>
            </a:extLst>
          </p:cNvPr>
          <p:cNvSpPr txBox="1"/>
          <p:nvPr/>
        </p:nvSpPr>
        <p:spPr>
          <a:xfrm>
            <a:off x="9855585" y="894807"/>
            <a:ext cx="150460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Inquinamento</a:t>
            </a: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8C023646-ECCC-5CEB-979E-2CD8445321AE}"/>
              </a:ext>
            </a:extLst>
          </p:cNvPr>
          <p:cNvSpPr txBox="1"/>
          <p:nvPr/>
        </p:nvSpPr>
        <p:spPr>
          <a:xfrm>
            <a:off x="8453018" y="1751548"/>
            <a:ext cx="215487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Ridotta  permeabilità</a:t>
            </a:r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D162081F-FB2B-3B63-4DFA-CAF0CA2F114D}"/>
              </a:ext>
            </a:extLst>
          </p:cNvPr>
          <p:cNvSpPr txBox="1"/>
          <p:nvPr/>
        </p:nvSpPr>
        <p:spPr>
          <a:xfrm>
            <a:off x="8452279" y="3623385"/>
            <a:ext cx="15156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Isole di calore</a:t>
            </a: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07FF3DAB-997E-3EAB-A8F0-67C464A7255E}"/>
              </a:ext>
            </a:extLst>
          </p:cNvPr>
          <p:cNvSpPr txBox="1"/>
          <p:nvPr/>
        </p:nvSpPr>
        <p:spPr>
          <a:xfrm>
            <a:off x="9906623" y="2678348"/>
            <a:ext cx="139830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Sostenibilità  ambientale</a:t>
            </a:r>
          </a:p>
        </p:txBody>
      </p:sp>
      <p:sp>
        <p:nvSpPr>
          <p:cNvPr id="12" name="object 66">
            <a:extLst>
              <a:ext uri="{FF2B5EF4-FFF2-40B4-BE49-F238E27FC236}">
                <a16:creationId xmlns:a16="http://schemas.microsoft.com/office/drawing/2014/main" id="{0B2237EF-753A-38C3-4396-EA316DCA2CAB}"/>
              </a:ext>
            </a:extLst>
          </p:cNvPr>
          <p:cNvSpPr txBox="1"/>
          <p:nvPr/>
        </p:nvSpPr>
        <p:spPr>
          <a:xfrm>
            <a:off x="8910288" y="4456911"/>
            <a:ext cx="204561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Muffe, parassiti,  animali infestanti</a:t>
            </a:r>
          </a:p>
        </p:txBody>
      </p:sp>
      <p:sp>
        <p:nvSpPr>
          <p:cNvPr id="13" name="object 71">
            <a:extLst>
              <a:ext uri="{FF2B5EF4-FFF2-40B4-BE49-F238E27FC236}">
                <a16:creationId xmlns:a16="http://schemas.microsoft.com/office/drawing/2014/main" id="{9E161C3F-DE18-0152-82CB-7A742095FBA4}"/>
              </a:ext>
            </a:extLst>
          </p:cNvPr>
          <p:cNvSpPr txBox="1"/>
          <p:nvPr/>
        </p:nvSpPr>
        <p:spPr>
          <a:xfrm>
            <a:off x="9041137" y="5385220"/>
            <a:ext cx="231905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Concentrazione  inquinanti,  aerazione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50B1F91-31B9-47AF-F49C-668753B37B11}"/>
              </a:ext>
            </a:extLst>
          </p:cNvPr>
          <p:cNvCxnSpPr/>
          <p:nvPr/>
        </p:nvCxnSpPr>
        <p:spPr>
          <a:xfrm flipH="1" flipV="1">
            <a:off x="7504628" y="1625717"/>
            <a:ext cx="942680" cy="31963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8929A54-56D7-7BEB-E29E-840912B9086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98918" y="1936214"/>
            <a:ext cx="954100" cy="31049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5ECD0F1-7519-6075-9A79-AB380F45D637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498918" y="1034101"/>
            <a:ext cx="954100" cy="90211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7A1AFD0-3731-D5AA-C402-4BBEB8653FD3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98918" y="1936214"/>
            <a:ext cx="954100" cy="152941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3B228CA-1F7B-4391-5E60-4C099D07D4D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98918" y="1936214"/>
            <a:ext cx="954100" cy="20565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5F64427-A44E-FFD3-D66A-4BA32A9DDBDF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504628" y="1674912"/>
            <a:ext cx="947651" cy="213313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7044F99A-44AB-74BB-3513-B8D4D7D59E6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498918" y="1034101"/>
            <a:ext cx="953361" cy="27739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2BFF321-2EB0-AC6A-AFD8-532A62A98BCE}"/>
              </a:ext>
            </a:extLst>
          </p:cNvPr>
          <p:cNvCxnSpPr>
            <a:cxnSpLocks/>
          </p:cNvCxnSpPr>
          <p:nvPr/>
        </p:nvCxnSpPr>
        <p:spPr>
          <a:xfrm flipH="1" flipV="1">
            <a:off x="7498179" y="3463104"/>
            <a:ext cx="949129" cy="31302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1BD07BC-4AE8-C97C-7A54-9102A7C5143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498179" y="3808051"/>
            <a:ext cx="954100" cy="18466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F1ECEB5-0A53-E4C0-4DDC-BDFB4253BF7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497440" y="3808051"/>
            <a:ext cx="954839" cy="147058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ADA3F36-072F-9583-DE71-75182C95203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92469" y="1674912"/>
            <a:ext cx="1417819" cy="310516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E914804-54A6-2AE7-2B04-32DC9381C0EA}"/>
              </a:ext>
            </a:extLst>
          </p:cNvPr>
          <p:cNvCxnSpPr>
            <a:cxnSpLocks/>
          </p:cNvCxnSpPr>
          <p:nvPr/>
        </p:nvCxnSpPr>
        <p:spPr>
          <a:xfrm flipH="1" flipV="1">
            <a:off x="7504628" y="3484886"/>
            <a:ext cx="1383174" cy="129519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60996759-CE77-CA07-7A04-325E677D8DC4}"/>
              </a:ext>
            </a:extLst>
          </p:cNvPr>
          <p:cNvCxnSpPr>
            <a:cxnSpLocks/>
            <a:stCxn id="12" idx="0"/>
            <a:endCxn id="10" idx="2"/>
          </p:cNvCxnSpPr>
          <p:nvPr/>
        </p:nvCxnSpPr>
        <p:spPr>
          <a:xfrm flipH="1" flipV="1">
            <a:off x="9210098" y="3992717"/>
            <a:ext cx="722997" cy="46419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EC49D8C7-B170-198A-A1EA-521E3EFFB7B2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>
          <a:xfrm flipH="1" flipV="1">
            <a:off x="9530453" y="2120880"/>
            <a:ext cx="402642" cy="233603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B09B709-746C-DF16-B024-28955552F56F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V="1">
            <a:off x="9933095" y="3324679"/>
            <a:ext cx="672683" cy="113223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29266363-7FE3-30E8-1617-E34F3FA12731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9210098" y="2120880"/>
            <a:ext cx="320355" cy="150250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2022684-9170-6C53-A7A3-C4EA3D660D03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9530453" y="1264139"/>
            <a:ext cx="1077435" cy="48740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5AF45A2-8379-7A68-ED06-6459F36A0A37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10605778" y="1264139"/>
            <a:ext cx="2110" cy="141420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5972E663-471D-0A4D-1078-83C5AF72FCD6}"/>
              </a:ext>
            </a:extLst>
          </p:cNvPr>
          <p:cNvCxnSpPr>
            <a:cxnSpLocks/>
          </p:cNvCxnSpPr>
          <p:nvPr/>
        </p:nvCxnSpPr>
        <p:spPr>
          <a:xfrm flipH="1" flipV="1">
            <a:off x="7538451" y="4011971"/>
            <a:ext cx="1355061" cy="76810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E7B89142-85E3-8284-8BD8-AD58C51714B0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521675" y="4682025"/>
            <a:ext cx="1388613" cy="9805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1007DFE7-1105-3A31-D3AA-2A0D2EE533E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469806" y="4780077"/>
            <a:ext cx="1440482" cy="48740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3F72ADA-432F-47A9-B72C-99A4B7DC24A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464096" y="3001514"/>
            <a:ext cx="2442527" cy="291079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ADDEE071-7C3D-A36B-06F0-058AA34E49E4}"/>
              </a:ext>
            </a:extLst>
          </p:cNvPr>
          <p:cNvCxnSpPr>
            <a:cxnSpLocks/>
            <a:stCxn id="13" idx="0"/>
            <a:endCxn id="12" idx="2"/>
          </p:cNvCxnSpPr>
          <p:nvPr/>
        </p:nvCxnSpPr>
        <p:spPr>
          <a:xfrm flipH="1" flipV="1">
            <a:off x="9933095" y="5103242"/>
            <a:ext cx="267569" cy="28197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A56469E8-6481-9F40-DBED-11EC63CD0330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538451" y="4697578"/>
            <a:ext cx="1502686" cy="101080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F43D55D4-CF01-D17E-E35E-AF4EFAF9CD4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482142" y="5708386"/>
            <a:ext cx="1558995" cy="19608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BFF83802-D618-78C8-868D-0B73028865B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482142" y="5274886"/>
            <a:ext cx="1558995" cy="4335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F99C1524-25E6-40DE-AA09-9B06A7317E1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>
          <a:xfrm flipH="1" flipV="1">
            <a:off x="9530453" y="2120880"/>
            <a:ext cx="670211" cy="32643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9B96B123-692E-0A7E-62C3-372D2037D34E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flipV="1">
            <a:off x="10200664" y="3324679"/>
            <a:ext cx="405114" cy="206054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44F44620-9EBB-B964-26EA-C579E7F5A10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457647" y="2840063"/>
            <a:ext cx="2448976" cy="16145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8664B5D-4487-0F0D-C454-50D315E590F9}"/>
              </a:ext>
            </a:extLst>
          </p:cNvPr>
          <p:cNvCxnSpPr>
            <a:cxnSpLocks/>
          </p:cNvCxnSpPr>
          <p:nvPr/>
        </p:nvCxnSpPr>
        <p:spPr>
          <a:xfrm flipH="1" flipV="1">
            <a:off x="7511079" y="2868582"/>
            <a:ext cx="1354239" cy="19270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2414CF62-70AE-2115-20A9-2DA53DC8636D}"/>
              </a:ext>
            </a:extLst>
          </p:cNvPr>
          <p:cNvCxnSpPr>
            <a:cxnSpLocks/>
          </p:cNvCxnSpPr>
          <p:nvPr/>
        </p:nvCxnSpPr>
        <p:spPr>
          <a:xfrm flipH="1" flipV="1">
            <a:off x="7527855" y="2909786"/>
            <a:ext cx="1457590" cy="263060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C6C0B48A-0AA3-D96F-C888-AF6860B94767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534360" y="1024966"/>
            <a:ext cx="2321225" cy="5450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79549FBD-CDE0-839F-C055-274B3B87C746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573810" y="1079473"/>
            <a:ext cx="2281775" cy="57487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9F1D05AA-0E8F-A78D-8DD8-D19400EF9EA1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9210098" y="1264139"/>
            <a:ext cx="1397790" cy="235924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5BB39FFD-5146-0B54-CFF1-CFCB015CD17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534360" y="1079473"/>
            <a:ext cx="2321225" cy="28683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44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9432F4A-F2B8-6C65-2DBF-23CF4EAF58A9}"/>
              </a:ext>
            </a:extLst>
          </p:cNvPr>
          <p:cNvSpPr txBox="1">
            <a:spLocks/>
          </p:cNvSpPr>
          <p:nvPr/>
        </p:nvSpPr>
        <p:spPr>
          <a:xfrm>
            <a:off x="101617" y="576367"/>
            <a:ext cx="5138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Dove vivi: i determinanti Urbani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D7853AFD-7FB8-7FF7-B8FF-F52941ECBECD}"/>
              </a:ext>
            </a:extLst>
          </p:cNvPr>
          <p:cNvSpPr txBox="1"/>
          <p:nvPr/>
        </p:nvSpPr>
        <p:spPr>
          <a:xfrm>
            <a:off x="5500830" y="1333024"/>
            <a:ext cx="150460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dirty="0"/>
              <a:t>Inquinamento</a:t>
            </a:r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CEAB69A0-24DF-8F7C-2EE2-09AF9AA0B70C}"/>
              </a:ext>
            </a:extLst>
          </p:cNvPr>
          <p:cNvSpPr txBox="1"/>
          <p:nvPr/>
        </p:nvSpPr>
        <p:spPr>
          <a:xfrm>
            <a:off x="4559855" y="4081688"/>
            <a:ext cx="15156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dirty="0"/>
              <a:t>Isole di calore</a:t>
            </a:r>
          </a:p>
        </p:txBody>
      </p:sp>
      <p:sp>
        <p:nvSpPr>
          <p:cNvPr id="9" name="object 46">
            <a:extLst>
              <a:ext uri="{FF2B5EF4-FFF2-40B4-BE49-F238E27FC236}">
                <a16:creationId xmlns:a16="http://schemas.microsoft.com/office/drawing/2014/main" id="{46A3E665-7B1A-6FAE-F197-37C0F3949D81}"/>
              </a:ext>
            </a:extLst>
          </p:cNvPr>
          <p:cNvSpPr txBox="1"/>
          <p:nvPr/>
        </p:nvSpPr>
        <p:spPr>
          <a:xfrm>
            <a:off x="5391386" y="3053907"/>
            <a:ext cx="139830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dirty="0"/>
              <a:t>Sostenibilità  ambientale</a:t>
            </a:r>
          </a:p>
        </p:txBody>
      </p:sp>
      <p:sp>
        <p:nvSpPr>
          <p:cNvPr id="10" name="object 66">
            <a:extLst>
              <a:ext uri="{FF2B5EF4-FFF2-40B4-BE49-F238E27FC236}">
                <a16:creationId xmlns:a16="http://schemas.microsoft.com/office/drawing/2014/main" id="{0E9AC9BE-D830-F9AE-9150-176814558572}"/>
              </a:ext>
            </a:extLst>
          </p:cNvPr>
          <p:cNvSpPr txBox="1"/>
          <p:nvPr/>
        </p:nvSpPr>
        <p:spPr>
          <a:xfrm>
            <a:off x="4744081" y="5110602"/>
            <a:ext cx="204561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dirty="0"/>
              <a:t>Muffe, parassiti,  animali infestanti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DEB6F5A7-8CBD-597E-E6FB-7926839ABF0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0621" y="3447254"/>
            <a:ext cx="4638747" cy="282724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E318E10-E6D3-62F2-2835-50BCC4328438}"/>
              </a:ext>
            </a:extLst>
          </p:cNvPr>
          <p:cNvCxnSpPr>
            <a:cxnSpLocks/>
            <a:stCxn id="15" idx="3"/>
            <a:endCxn id="6" idx="0"/>
          </p:cNvCxnSpPr>
          <p:nvPr/>
        </p:nvCxnSpPr>
        <p:spPr>
          <a:xfrm>
            <a:off x="4302040" y="3412278"/>
            <a:ext cx="1015634" cy="66941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312AA95-C248-C667-7BE6-D7254D812EBF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6789695" y="4860877"/>
            <a:ext cx="530926" cy="57289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ject 3">
            <a:extLst>
              <a:ext uri="{FF2B5EF4-FFF2-40B4-BE49-F238E27FC236}">
                <a16:creationId xmlns:a16="http://schemas.microsoft.com/office/drawing/2014/main" id="{7A9970B2-5D22-0BF2-A2F6-E31EC2277C6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5806" y="393074"/>
            <a:ext cx="4561638" cy="3035926"/>
          </a:xfrm>
          <a:prstGeom prst="rect">
            <a:avLst/>
          </a:prstGeom>
        </p:spPr>
      </p:pic>
      <p:pic>
        <p:nvPicPr>
          <p:cNvPr id="15" name="object 2">
            <a:extLst>
              <a:ext uri="{FF2B5EF4-FFF2-40B4-BE49-F238E27FC236}">
                <a16:creationId xmlns:a16="http://schemas.microsoft.com/office/drawing/2014/main" id="{184DBC73-04FB-8D8F-9236-1B7953992EA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2255" y="1992086"/>
            <a:ext cx="3769785" cy="2840384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B079AAF-AA2B-B48D-B47B-F1697A3DE39B}"/>
              </a:ext>
            </a:extLst>
          </p:cNvPr>
          <p:cNvCxnSpPr>
            <a:cxnSpLocks/>
            <a:stCxn id="14" idx="1"/>
            <a:endCxn id="9" idx="0"/>
          </p:cNvCxnSpPr>
          <p:nvPr/>
        </p:nvCxnSpPr>
        <p:spPr>
          <a:xfrm flipH="1">
            <a:off x="6090541" y="1911037"/>
            <a:ext cx="1545265" cy="114287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A0B91B7-4CCA-891C-0C5E-AADC43927E74}"/>
              </a:ext>
            </a:extLst>
          </p:cNvPr>
          <p:cNvCxnSpPr>
            <a:cxnSpLocks/>
            <a:stCxn id="14" idx="1"/>
            <a:endCxn id="3" idx="3"/>
          </p:cNvCxnSpPr>
          <p:nvPr/>
        </p:nvCxnSpPr>
        <p:spPr>
          <a:xfrm flipH="1" flipV="1">
            <a:off x="7005436" y="1517690"/>
            <a:ext cx="630370" cy="393347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417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764</Words>
  <Application>Microsoft Office PowerPoint</Application>
  <PresentationFormat>Widescreen</PresentationFormat>
  <Paragraphs>130</Paragraphs>
  <Slides>24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MS PGothic</vt:lpstr>
      <vt:lpstr>Arial</vt:lpstr>
      <vt:lpstr>Arial MT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Sanitaria Locale Rieti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Dalila Fontano</dc:creator>
  <cp:lastModifiedBy>Luisa Di Loreto</cp:lastModifiedBy>
  <cp:revision>20</cp:revision>
  <dcterms:created xsi:type="dcterms:W3CDTF">2023-06-13T09:59:03Z</dcterms:created>
  <dcterms:modified xsi:type="dcterms:W3CDTF">2023-06-21T08:58:49Z</dcterms:modified>
</cp:coreProperties>
</file>