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media/image12.jpg" ContentType="image/pn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272" r:id="rId2"/>
    <p:sldId id="1464" r:id="rId3"/>
    <p:sldId id="1447" r:id="rId4"/>
    <p:sldId id="280" r:id="rId5"/>
    <p:sldId id="1460" r:id="rId6"/>
    <p:sldId id="256" r:id="rId7"/>
    <p:sldId id="1461" r:id="rId8"/>
    <p:sldId id="316" r:id="rId9"/>
    <p:sldId id="260" r:id="rId10"/>
    <p:sldId id="1463" r:id="rId11"/>
    <p:sldId id="1466" r:id="rId12"/>
    <p:sldId id="1465" r:id="rId13"/>
    <p:sldId id="1446" r:id="rId14"/>
    <p:sldId id="721" r:id="rId15"/>
    <p:sldId id="1462" r:id="rId16"/>
    <p:sldId id="327" r:id="rId1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93842" autoAdjust="0"/>
  </p:normalViewPr>
  <p:slideViewPr>
    <p:cSldViewPr snapToGrid="0">
      <p:cViewPr varScale="1">
        <p:scale>
          <a:sx n="104" d="100"/>
          <a:sy n="104" d="100"/>
        </p:scale>
        <p:origin x="228" y="11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7FA8D0-BE43-264C-ABA7-F4EDDA9D32F5}" type="datetimeFigureOut">
              <a:rPr lang="it-IT" smtClean="0"/>
              <a:t>09/11/2022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7185EA-CC0B-9145-AD01-B33682B32711}" type="slidenum">
              <a:rPr lang="it-IT" smtClean="0"/>
              <a:t>‹N›</a:t>
            </a:fld>
            <a:endParaRPr lang="it-IT"/>
          </a:p>
        </p:txBody>
      </p:sp>
    </p:spTree>
    <p:extLst>
      <p:ext uri="{BB962C8B-B14F-4D97-AF65-F5344CB8AC3E}">
        <p14:creationId xmlns:p14="http://schemas.microsoft.com/office/powerpoint/2010/main" val="6667220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2DD9E0-E505-5877-69BF-F00118E546B6}"/>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9BD2C30-D03A-10C7-FFD8-3B301ADD35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FE0EE8BC-E7E2-71FF-D234-C24093C7165B}"/>
              </a:ext>
            </a:extLst>
          </p:cNvPr>
          <p:cNvSpPr>
            <a:spLocks noGrp="1"/>
          </p:cNvSpPr>
          <p:nvPr>
            <p:ph type="dt" sz="half" idx="10"/>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it-IT"/>
              <a:t>07 ottobre 2022</a:t>
            </a:r>
          </a:p>
        </p:txBody>
      </p:sp>
      <p:sp>
        <p:nvSpPr>
          <p:cNvPr id="5" name="Segnaposto piè di pagina 4">
            <a:extLst>
              <a:ext uri="{FF2B5EF4-FFF2-40B4-BE49-F238E27FC236}">
                <a16:creationId xmlns:a16="http://schemas.microsoft.com/office/drawing/2014/main" id="{3CF7E052-0B3C-3A07-1DF7-42B6D9534621}"/>
              </a:ext>
            </a:extLst>
          </p:cNvPr>
          <p:cNvSpPr>
            <a:spLocks noGrp="1"/>
          </p:cNvSpPr>
          <p:nvPr>
            <p:ph type="ftr" sz="quarter" idx="11"/>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it-IT"/>
              <a:t>Dott.ssa Lucia Vecellio Reane</a:t>
            </a:r>
          </a:p>
        </p:txBody>
      </p:sp>
      <p:sp>
        <p:nvSpPr>
          <p:cNvPr id="6" name="Segnaposto numero diapositiva 5">
            <a:extLst>
              <a:ext uri="{FF2B5EF4-FFF2-40B4-BE49-F238E27FC236}">
                <a16:creationId xmlns:a16="http://schemas.microsoft.com/office/drawing/2014/main" id="{41BB9FC3-320C-C9EA-AE01-3F26A3835296}"/>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9A3C0592-5E06-3449-B409-D06092557F45}" type="slidenum">
              <a:rPr lang="it-IT" smtClean="0"/>
              <a:pPr/>
              <a:t>‹N›</a:t>
            </a:fld>
            <a:endParaRPr lang="it-IT"/>
          </a:p>
        </p:txBody>
      </p:sp>
      <p:pic>
        <p:nvPicPr>
          <p:cNvPr id="7" name="Immagine 6" descr="Immagine che contiene testo&#10;&#10;Descrizione generata automaticamente">
            <a:extLst>
              <a:ext uri="{FF2B5EF4-FFF2-40B4-BE49-F238E27FC236}">
                <a16:creationId xmlns:a16="http://schemas.microsoft.com/office/drawing/2014/main" id="{58E13224-82F1-F1F1-299A-08D5FFD8E32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0019" y="136525"/>
            <a:ext cx="2675803" cy="725323"/>
          </a:xfrm>
          <a:prstGeom prst="rect">
            <a:avLst/>
          </a:prstGeom>
        </p:spPr>
      </p:pic>
      <p:pic>
        <p:nvPicPr>
          <p:cNvPr id="9" name="Immagine 8">
            <a:extLst>
              <a:ext uri="{FF2B5EF4-FFF2-40B4-BE49-F238E27FC236}">
                <a16:creationId xmlns:a16="http://schemas.microsoft.com/office/drawing/2014/main" id="{0301CE13-FB6D-68C6-9917-EC6BBF0798BF}"/>
              </a:ext>
            </a:extLst>
          </p:cNvPr>
          <p:cNvPicPr>
            <a:picLocks noChangeAspect="1"/>
          </p:cNvPicPr>
          <p:nvPr userDrawn="1"/>
        </p:nvPicPr>
        <p:blipFill>
          <a:blip r:embed="rId3"/>
          <a:stretch>
            <a:fillRect/>
          </a:stretch>
        </p:blipFill>
        <p:spPr>
          <a:xfrm>
            <a:off x="9461279" y="0"/>
            <a:ext cx="2675803" cy="1094647"/>
          </a:xfrm>
          <a:prstGeom prst="rect">
            <a:avLst/>
          </a:prstGeom>
        </p:spPr>
      </p:pic>
    </p:spTree>
    <p:extLst>
      <p:ext uri="{BB962C8B-B14F-4D97-AF65-F5344CB8AC3E}">
        <p14:creationId xmlns:p14="http://schemas.microsoft.com/office/powerpoint/2010/main" val="35451935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3953C2F-3AE7-2326-57E6-FD9920D918E0}"/>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B5C0F19-0717-1FFA-1404-56115F474D75}"/>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D1F7F7BE-C1EF-2D04-9D1E-89BF94F17B89}"/>
              </a:ext>
            </a:extLst>
          </p:cNvPr>
          <p:cNvSpPr>
            <a:spLocks noGrp="1"/>
          </p:cNvSpPr>
          <p:nvPr>
            <p:ph type="dt" sz="half" idx="10"/>
          </p:nvPr>
        </p:nvSpPr>
        <p:spPr/>
        <p:txBody>
          <a:bodyPr/>
          <a:lstStyle/>
          <a:p>
            <a:r>
              <a:rPr lang="it-IT"/>
              <a:t>07 ottobre 2022</a:t>
            </a:r>
          </a:p>
        </p:txBody>
      </p:sp>
      <p:sp>
        <p:nvSpPr>
          <p:cNvPr id="5" name="Segnaposto piè di pagina 4">
            <a:extLst>
              <a:ext uri="{FF2B5EF4-FFF2-40B4-BE49-F238E27FC236}">
                <a16:creationId xmlns:a16="http://schemas.microsoft.com/office/drawing/2014/main" id="{5FAF639E-AA17-9F69-DBFD-B9C210A9C333}"/>
              </a:ext>
            </a:extLst>
          </p:cNvPr>
          <p:cNvSpPr>
            <a:spLocks noGrp="1"/>
          </p:cNvSpPr>
          <p:nvPr>
            <p:ph type="ftr" sz="quarter" idx="11"/>
          </p:nvPr>
        </p:nvSpPr>
        <p:spPr/>
        <p:txBody>
          <a:bodyPr/>
          <a:lstStyle/>
          <a:p>
            <a:r>
              <a:rPr lang="it-IT"/>
              <a:t>Dott.ssa Lucia Vecellio Reane</a:t>
            </a:r>
          </a:p>
        </p:txBody>
      </p:sp>
      <p:sp>
        <p:nvSpPr>
          <p:cNvPr id="6" name="Segnaposto numero diapositiva 5">
            <a:extLst>
              <a:ext uri="{FF2B5EF4-FFF2-40B4-BE49-F238E27FC236}">
                <a16:creationId xmlns:a16="http://schemas.microsoft.com/office/drawing/2014/main" id="{295D14A6-97B6-4E2E-C831-68DEB4451217}"/>
              </a:ext>
            </a:extLst>
          </p:cNvPr>
          <p:cNvSpPr>
            <a:spLocks noGrp="1"/>
          </p:cNvSpPr>
          <p:nvPr>
            <p:ph type="sldNum" sz="quarter" idx="12"/>
          </p:nvPr>
        </p:nvSpPr>
        <p:spPr/>
        <p:txBody>
          <a:bodyPr/>
          <a:lstStyle/>
          <a:p>
            <a:fld id="{9A3C0592-5E06-3449-B409-D06092557F45}" type="slidenum">
              <a:rPr lang="it-IT" smtClean="0"/>
              <a:t>‹N›</a:t>
            </a:fld>
            <a:endParaRPr lang="it-IT"/>
          </a:p>
        </p:txBody>
      </p:sp>
    </p:spTree>
    <p:extLst>
      <p:ext uri="{BB962C8B-B14F-4D97-AF65-F5344CB8AC3E}">
        <p14:creationId xmlns:p14="http://schemas.microsoft.com/office/powerpoint/2010/main" val="3897244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C1E1DFE-6E3F-B0DB-4C48-2AC13F60FEC0}"/>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B9619D4F-CC9F-C17E-B0A5-805E8261809E}"/>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1755E41A-D65D-E332-9A45-01C75DE5DE50}"/>
              </a:ext>
            </a:extLst>
          </p:cNvPr>
          <p:cNvSpPr>
            <a:spLocks noGrp="1"/>
          </p:cNvSpPr>
          <p:nvPr>
            <p:ph type="dt" sz="half" idx="10"/>
          </p:nvPr>
        </p:nvSpPr>
        <p:spPr/>
        <p:txBody>
          <a:bodyPr/>
          <a:lstStyle/>
          <a:p>
            <a:r>
              <a:rPr lang="it-IT"/>
              <a:t>07 ottobre 2022</a:t>
            </a:r>
          </a:p>
        </p:txBody>
      </p:sp>
      <p:sp>
        <p:nvSpPr>
          <p:cNvPr id="5" name="Segnaposto piè di pagina 4">
            <a:extLst>
              <a:ext uri="{FF2B5EF4-FFF2-40B4-BE49-F238E27FC236}">
                <a16:creationId xmlns:a16="http://schemas.microsoft.com/office/drawing/2014/main" id="{30240530-5514-455C-7D32-5C053E234B27}"/>
              </a:ext>
            </a:extLst>
          </p:cNvPr>
          <p:cNvSpPr>
            <a:spLocks noGrp="1"/>
          </p:cNvSpPr>
          <p:nvPr>
            <p:ph type="ftr" sz="quarter" idx="11"/>
          </p:nvPr>
        </p:nvSpPr>
        <p:spPr/>
        <p:txBody>
          <a:bodyPr/>
          <a:lstStyle/>
          <a:p>
            <a:r>
              <a:rPr lang="it-IT"/>
              <a:t>Dott.ssa Lucia Vecellio Reane</a:t>
            </a:r>
          </a:p>
        </p:txBody>
      </p:sp>
      <p:sp>
        <p:nvSpPr>
          <p:cNvPr id="6" name="Segnaposto numero diapositiva 5">
            <a:extLst>
              <a:ext uri="{FF2B5EF4-FFF2-40B4-BE49-F238E27FC236}">
                <a16:creationId xmlns:a16="http://schemas.microsoft.com/office/drawing/2014/main" id="{E0AE1F43-165F-8BC1-A900-614AB990B813}"/>
              </a:ext>
            </a:extLst>
          </p:cNvPr>
          <p:cNvSpPr>
            <a:spLocks noGrp="1"/>
          </p:cNvSpPr>
          <p:nvPr>
            <p:ph type="sldNum" sz="quarter" idx="12"/>
          </p:nvPr>
        </p:nvSpPr>
        <p:spPr/>
        <p:txBody>
          <a:bodyPr/>
          <a:lstStyle/>
          <a:p>
            <a:fld id="{9A3C0592-5E06-3449-B409-D06092557F45}" type="slidenum">
              <a:rPr lang="it-IT" smtClean="0"/>
              <a:t>‹N›</a:t>
            </a:fld>
            <a:endParaRPr lang="it-IT"/>
          </a:p>
        </p:txBody>
      </p:sp>
    </p:spTree>
    <p:extLst>
      <p:ext uri="{BB962C8B-B14F-4D97-AF65-F5344CB8AC3E}">
        <p14:creationId xmlns:p14="http://schemas.microsoft.com/office/powerpoint/2010/main" val="35140093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F33056A-6EFA-9869-889A-87F9FCA4474A}"/>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DC9D38CB-0802-79C8-AA99-CA8CF349250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8DE21A95-2D9D-C40E-C955-8B40C7E8B16A}"/>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it-IT"/>
              <a:t>07 ottobre 2022</a:t>
            </a:r>
          </a:p>
        </p:txBody>
      </p:sp>
      <p:sp>
        <p:nvSpPr>
          <p:cNvPr id="5" name="Segnaposto piè di pagina 4">
            <a:extLst>
              <a:ext uri="{FF2B5EF4-FFF2-40B4-BE49-F238E27FC236}">
                <a16:creationId xmlns:a16="http://schemas.microsoft.com/office/drawing/2014/main" id="{61F36853-0770-8CF0-D3AF-632012277343}"/>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it-IT"/>
              <a:t>Dott.ssa Lucia Vecellio Reane</a:t>
            </a:r>
          </a:p>
        </p:txBody>
      </p:sp>
      <p:sp>
        <p:nvSpPr>
          <p:cNvPr id="6" name="Segnaposto numero diapositiva 5">
            <a:extLst>
              <a:ext uri="{FF2B5EF4-FFF2-40B4-BE49-F238E27FC236}">
                <a16:creationId xmlns:a16="http://schemas.microsoft.com/office/drawing/2014/main" id="{41E6E31F-972C-6601-585E-2A19F90EA97D}"/>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9A3C0592-5E06-3449-B409-D06092557F45}" type="slidenum">
              <a:rPr lang="it-IT" smtClean="0"/>
              <a:pPr/>
              <a:t>‹N›</a:t>
            </a:fld>
            <a:endParaRPr lang="it-IT"/>
          </a:p>
        </p:txBody>
      </p:sp>
    </p:spTree>
    <p:extLst>
      <p:ext uri="{BB962C8B-B14F-4D97-AF65-F5344CB8AC3E}">
        <p14:creationId xmlns:p14="http://schemas.microsoft.com/office/powerpoint/2010/main" val="2533917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520D2F8-CF04-D04C-5978-C7C8A2D8D875}"/>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3C3F74A4-E443-6731-484E-AB100A00B81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9E1E0070-81A5-AA43-629D-8401C69AFFE0}"/>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it-IT"/>
              <a:t>07 ottobre 2022</a:t>
            </a:r>
          </a:p>
        </p:txBody>
      </p:sp>
      <p:sp>
        <p:nvSpPr>
          <p:cNvPr id="5" name="Segnaposto piè di pagina 4">
            <a:extLst>
              <a:ext uri="{FF2B5EF4-FFF2-40B4-BE49-F238E27FC236}">
                <a16:creationId xmlns:a16="http://schemas.microsoft.com/office/drawing/2014/main" id="{A536FF43-1705-A9D6-4A56-3A3658A79083}"/>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it-IT"/>
              <a:t>Dott.ssa Lucia Vecellio Reane</a:t>
            </a:r>
          </a:p>
        </p:txBody>
      </p:sp>
      <p:sp>
        <p:nvSpPr>
          <p:cNvPr id="6" name="Segnaposto numero diapositiva 5">
            <a:extLst>
              <a:ext uri="{FF2B5EF4-FFF2-40B4-BE49-F238E27FC236}">
                <a16:creationId xmlns:a16="http://schemas.microsoft.com/office/drawing/2014/main" id="{72C76040-DFD1-D0D2-A5F0-2549BE49D975}"/>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9A3C0592-5E06-3449-B409-D06092557F45}" type="slidenum">
              <a:rPr lang="it-IT" smtClean="0"/>
              <a:pPr/>
              <a:t>‹N›</a:t>
            </a:fld>
            <a:endParaRPr lang="it-IT"/>
          </a:p>
        </p:txBody>
      </p:sp>
    </p:spTree>
    <p:extLst>
      <p:ext uri="{BB962C8B-B14F-4D97-AF65-F5344CB8AC3E}">
        <p14:creationId xmlns:p14="http://schemas.microsoft.com/office/powerpoint/2010/main" val="1370954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BB37EC4-4DC0-ED88-237E-1D67B61F913F}"/>
              </a:ext>
            </a:extLst>
          </p:cNvPr>
          <p:cNvSpPr>
            <a:spLocks noGrp="1"/>
          </p:cNvSpPr>
          <p:nvPr>
            <p:ph type="title"/>
          </p:nvPr>
        </p:nvSpPr>
        <p:spPr/>
        <p:txBody>
          <a:bodyPr/>
          <a:lstStyle/>
          <a:p>
            <a:r>
              <a:rPr lang="it-IT" dirty="0"/>
              <a:t>Fare clic per modificare lo stile del titolo dello schema</a:t>
            </a:r>
          </a:p>
        </p:txBody>
      </p:sp>
      <p:sp>
        <p:nvSpPr>
          <p:cNvPr id="3" name="Segnaposto contenuto 2">
            <a:extLst>
              <a:ext uri="{FF2B5EF4-FFF2-40B4-BE49-F238E27FC236}">
                <a16:creationId xmlns:a16="http://schemas.microsoft.com/office/drawing/2014/main" id="{13197F4B-88E0-A959-70C6-E201143FA581}"/>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62B38D3-973A-4B07-1F33-B3F2E315CDFE}"/>
              </a:ext>
            </a:extLst>
          </p:cNvPr>
          <p:cNvSpPr>
            <a:spLocks noGrp="1"/>
          </p:cNvSpPr>
          <p:nvPr>
            <p:ph sz="half" idx="2"/>
          </p:nvPr>
        </p:nvSpPr>
        <p:spPr>
          <a:xfrm>
            <a:off x="6172200" y="1825625"/>
            <a:ext cx="5181600" cy="4351338"/>
          </a:xfrm>
        </p:spPr>
        <p:txBody>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5" name="Segnaposto data 4">
            <a:extLst>
              <a:ext uri="{FF2B5EF4-FFF2-40B4-BE49-F238E27FC236}">
                <a16:creationId xmlns:a16="http://schemas.microsoft.com/office/drawing/2014/main" id="{10AB7944-B222-F8B9-CC49-9666B7C0F7D6}"/>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it-IT"/>
              <a:t>07 ottobre 2022</a:t>
            </a:r>
          </a:p>
        </p:txBody>
      </p:sp>
      <p:sp>
        <p:nvSpPr>
          <p:cNvPr id="6" name="Segnaposto piè di pagina 5">
            <a:extLst>
              <a:ext uri="{FF2B5EF4-FFF2-40B4-BE49-F238E27FC236}">
                <a16:creationId xmlns:a16="http://schemas.microsoft.com/office/drawing/2014/main" id="{898CB828-7711-EB0F-60D5-9C549D609571}"/>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it-IT"/>
              <a:t>Dott.ssa Lucia Vecellio Reane</a:t>
            </a:r>
          </a:p>
        </p:txBody>
      </p:sp>
      <p:sp>
        <p:nvSpPr>
          <p:cNvPr id="7" name="Segnaposto numero diapositiva 6">
            <a:extLst>
              <a:ext uri="{FF2B5EF4-FFF2-40B4-BE49-F238E27FC236}">
                <a16:creationId xmlns:a16="http://schemas.microsoft.com/office/drawing/2014/main" id="{2D2C4AB8-00BD-C52D-C385-D4799328C2A7}"/>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9A3C0592-5E06-3449-B409-D06092557F45}" type="slidenum">
              <a:rPr lang="it-IT" smtClean="0"/>
              <a:pPr/>
              <a:t>‹N›</a:t>
            </a:fld>
            <a:endParaRPr lang="it-IT"/>
          </a:p>
        </p:txBody>
      </p:sp>
    </p:spTree>
    <p:extLst>
      <p:ext uri="{BB962C8B-B14F-4D97-AF65-F5344CB8AC3E}">
        <p14:creationId xmlns:p14="http://schemas.microsoft.com/office/powerpoint/2010/main" val="3885864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5C170DF-0B8A-7774-4C67-38EB113444AB}"/>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C7EC3BA3-0B2A-F598-02C8-911133719E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802B9212-372C-7279-5140-91F87A0E2030}"/>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D8816A1-B96C-691E-8181-4390A86807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7D8677B-B7A7-7EC5-CF22-C1AA0961ECC3}"/>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4F26668-B5AF-5DB2-4E06-7753CCB0E095}"/>
              </a:ext>
            </a:extLst>
          </p:cNvPr>
          <p:cNvSpPr>
            <a:spLocks noGrp="1"/>
          </p:cNvSpPr>
          <p:nvPr>
            <p:ph type="dt" sz="half" idx="10"/>
          </p:nvPr>
        </p:nvSpPr>
        <p:spPr/>
        <p:txBody>
          <a:bodyPr/>
          <a:lstStyle>
            <a:lvl1pPr>
              <a:defRPr>
                <a:latin typeface="Arial" panose="020B0604020202020204" pitchFamily="34" charset="0"/>
                <a:cs typeface="Arial" panose="020B0604020202020204" pitchFamily="34" charset="0"/>
              </a:defRPr>
            </a:lvl1pPr>
          </a:lstStyle>
          <a:p>
            <a:r>
              <a:rPr lang="it-IT"/>
              <a:t>07 ottobre 2022</a:t>
            </a:r>
          </a:p>
        </p:txBody>
      </p:sp>
      <p:sp>
        <p:nvSpPr>
          <p:cNvPr id="8" name="Segnaposto piè di pagina 7">
            <a:extLst>
              <a:ext uri="{FF2B5EF4-FFF2-40B4-BE49-F238E27FC236}">
                <a16:creationId xmlns:a16="http://schemas.microsoft.com/office/drawing/2014/main" id="{59175A15-819B-D89E-F39A-2531B9952686}"/>
              </a:ext>
            </a:extLst>
          </p:cNvPr>
          <p:cNvSpPr>
            <a:spLocks noGrp="1"/>
          </p:cNvSpPr>
          <p:nvPr>
            <p:ph type="ftr" sz="quarter" idx="11"/>
          </p:nvPr>
        </p:nvSpPr>
        <p:spPr/>
        <p:txBody>
          <a:bodyPr/>
          <a:lstStyle>
            <a:lvl1pPr>
              <a:defRPr>
                <a:latin typeface="Arial" panose="020B0604020202020204" pitchFamily="34" charset="0"/>
                <a:cs typeface="Arial" panose="020B0604020202020204" pitchFamily="34" charset="0"/>
              </a:defRPr>
            </a:lvl1pPr>
          </a:lstStyle>
          <a:p>
            <a:r>
              <a:rPr lang="it-IT"/>
              <a:t>Dott.ssa Lucia Vecellio Reane</a:t>
            </a:r>
          </a:p>
        </p:txBody>
      </p:sp>
      <p:sp>
        <p:nvSpPr>
          <p:cNvPr id="9" name="Segnaposto numero diapositiva 8">
            <a:extLst>
              <a:ext uri="{FF2B5EF4-FFF2-40B4-BE49-F238E27FC236}">
                <a16:creationId xmlns:a16="http://schemas.microsoft.com/office/drawing/2014/main" id="{06BF0EC6-3171-A789-EE97-329074BF349C}"/>
              </a:ext>
            </a:extLst>
          </p:cNvPr>
          <p:cNvSpPr>
            <a:spLocks noGrp="1"/>
          </p:cNvSpPr>
          <p:nvPr>
            <p:ph type="sldNum" sz="quarter" idx="12"/>
          </p:nvPr>
        </p:nvSpPr>
        <p:spPr/>
        <p:txBody>
          <a:bodyPr/>
          <a:lstStyle>
            <a:lvl1pPr>
              <a:defRPr>
                <a:latin typeface="Arial" panose="020B0604020202020204" pitchFamily="34" charset="0"/>
                <a:cs typeface="Arial" panose="020B0604020202020204" pitchFamily="34" charset="0"/>
              </a:defRPr>
            </a:lvl1pPr>
          </a:lstStyle>
          <a:p>
            <a:fld id="{9A3C0592-5E06-3449-B409-D06092557F45}" type="slidenum">
              <a:rPr lang="it-IT" smtClean="0"/>
              <a:pPr/>
              <a:t>‹N›</a:t>
            </a:fld>
            <a:endParaRPr lang="it-IT"/>
          </a:p>
        </p:txBody>
      </p:sp>
    </p:spTree>
    <p:extLst>
      <p:ext uri="{BB962C8B-B14F-4D97-AF65-F5344CB8AC3E}">
        <p14:creationId xmlns:p14="http://schemas.microsoft.com/office/powerpoint/2010/main" val="515867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D07D4BE-CAA2-403B-31E7-32A3BDE71BB8}"/>
              </a:ext>
            </a:extLst>
          </p:cNvPr>
          <p:cNvSpPr>
            <a:spLocks noGrp="1"/>
          </p:cNvSpPr>
          <p:nvPr>
            <p:ph type="title"/>
          </p:nvPr>
        </p:nvSpPr>
        <p:spPr>
          <a:xfrm>
            <a:off x="3436883" y="365125"/>
            <a:ext cx="7916916" cy="549275"/>
          </a:xfrm>
        </p:spPr>
        <p:txBody>
          <a:bodyPr>
            <a:normAutofit/>
          </a:bodyPr>
          <a:lstStyle>
            <a:lvl1pPr>
              <a:defRPr sz="2400">
                <a:latin typeface="Arial" panose="020B0604020202020204" pitchFamily="34" charset="0"/>
                <a:cs typeface="Arial" panose="020B0604020202020204" pitchFamily="34" charset="0"/>
              </a:defRPr>
            </a:lvl1pPr>
          </a:lstStyle>
          <a:p>
            <a:r>
              <a:rPr lang="it-IT"/>
              <a:t>Fare clic per modificare lo stile del titolo dello schema</a:t>
            </a:r>
          </a:p>
        </p:txBody>
      </p:sp>
      <p:sp>
        <p:nvSpPr>
          <p:cNvPr id="3" name="Segnaposto data 2">
            <a:extLst>
              <a:ext uri="{FF2B5EF4-FFF2-40B4-BE49-F238E27FC236}">
                <a16:creationId xmlns:a16="http://schemas.microsoft.com/office/drawing/2014/main" id="{7936633A-CD41-A70B-8C02-74096B7D7000}"/>
              </a:ext>
            </a:extLst>
          </p:cNvPr>
          <p:cNvSpPr>
            <a:spLocks noGrp="1"/>
          </p:cNvSpPr>
          <p:nvPr>
            <p:ph type="dt" sz="half" idx="10"/>
          </p:nvPr>
        </p:nvSpPr>
        <p:spPr/>
        <p:txBody>
          <a:bodyPr/>
          <a:lstStyle>
            <a:lvl1pPr>
              <a:defRPr>
                <a:solidFill>
                  <a:schemeClr val="tx1"/>
                </a:solidFill>
              </a:defRPr>
            </a:lvl1pPr>
          </a:lstStyle>
          <a:p>
            <a:r>
              <a:rPr lang="it-IT"/>
              <a:t>07 ottobre 2022</a:t>
            </a:r>
          </a:p>
        </p:txBody>
      </p:sp>
      <p:sp>
        <p:nvSpPr>
          <p:cNvPr id="4" name="Segnaposto piè di pagina 3">
            <a:extLst>
              <a:ext uri="{FF2B5EF4-FFF2-40B4-BE49-F238E27FC236}">
                <a16:creationId xmlns:a16="http://schemas.microsoft.com/office/drawing/2014/main" id="{7069008D-12AC-1D2B-F2DE-1755B95B2E5C}"/>
              </a:ext>
            </a:extLst>
          </p:cNvPr>
          <p:cNvSpPr>
            <a:spLocks noGrp="1"/>
          </p:cNvSpPr>
          <p:nvPr>
            <p:ph type="ftr" sz="quarter" idx="11"/>
          </p:nvPr>
        </p:nvSpPr>
        <p:spPr/>
        <p:txBody>
          <a:bodyPr/>
          <a:lstStyle>
            <a:lvl1pPr>
              <a:defRPr>
                <a:solidFill>
                  <a:schemeClr val="tx1"/>
                </a:solidFill>
              </a:defRPr>
            </a:lvl1pPr>
          </a:lstStyle>
          <a:p>
            <a:r>
              <a:rPr lang="it-IT"/>
              <a:t>Dott.ssa Lucia Vecellio Reane</a:t>
            </a:r>
          </a:p>
        </p:txBody>
      </p:sp>
      <p:sp>
        <p:nvSpPr>
          <p:cNvPr id="5" name="Segnaposto numero diapositiva 4">
            <a:extLst>
              <a:ext uri="{FF2B5EF4-FFF2-40B4-BE49-F238E27FC236}">
                <a16:creationId xmlns:a16="http://schemas.microsoft.com/office/drawing/2014/main" id="{1AFEB55A-56AD-A137-0F7A-A11D42860DAD}"/>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9A3C0592-5E06-3449-B409-D06092557F45}" type="slidenum">
              <a:rPr lang="it-IT" smtClean="0"/>
              <a:pPr/>
              <a:t>‹N›</a:t>
            </a:fld>
            <a:endParaRPr lang="it-IT" dirty="0"/>
          </a:p>
        </p:txBody>
      </p:sp>
    </p:spTree>
    <p:extLst>
      <p:ext uri="{BB962C8B-B14F-4D97-AF65-F5344CB8AC3E}">
        <p14:creationId xmlns:p14="http://schemas.microsoft.com/office/powerpoint/2010/main" val="3634588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6FFCDD70-1EC2-8C5D-1375-BC9F38D6DCC2}"/>
              </a:ext>
            </a:extLst>
          </p:cNvPr>
          <p:cNvSpPr>
            <a:spLocks noGrp="1"/>
          </p:cNvSpPr>
          <p:nvPr>
            <p:ph type="dt" sz="half" idx="10"/>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it-IT"/>
              <a:t>07 ottobre 2022</a:t>
            </a:r>
          </a:p>
        </p:txBody>
      </p:sp>
      <p:sp>
        <p:nvSpPr>
          <p:cNvPr id="3" name="Segnaposto piè di pagina 2">
            <a:extLst>
              <a:ext uri="{FF2B5EF4-FFF2-40B4-BE49-F238E27FC236}">
                <a16:creationId xmlns:a16="http://schemas.microsoft.com/office/drawing/2014/main" id="{325B2018-EF03-C08A-860A-92AF1DFE5262}"/>
              </a:ext>
            </a:extLst>
          </p:cNvPr>
          <p:cNvSpPr>
            <a:spLocks noGrp="1"/>
          </p:cNvSpPr>
          <p:nvPr>
            <p:ph type="ftr" sz="quarter" idx="11"/>
          </p:nvPr>
        </p:nvSpPr>
        <p:spPr/>
        <p:txBody>
          <a:bodyPr/>
          <a:lstStyle>
            <a:lvl1pPr>
              <a:defRPr>
                <a:solidFill>
                  <a:schemeClr val="tx1"/>
                </a:solidFill>
                <a:latin typeface="Arial" panose="020B0604020202020204" pitchFamily="34" charset="0"/>
                <a:cs typeface="Arial" panose="020B0604020202020204" pitchFamily="34" charset="0"/>
              </a:defRPr>
            </a:lvl1pPr>
          </a:lstStyle>
          <a:p>
            <a:r>
              <a:rPr lang="it-IT"/>
              <a:t>Dott.ssa Lucia Vecellio Reane</a:t>
            </a:r>
          </a:p>
        </p:txBody>
      </p:sp>
      <p:sp>
        <p:nvSpPr>
          <p:cNvPr id="4" name="Segnaposto numero diapositiva 3">
            <a:extLst>
              <a:ext uri="{FF2B5EF4-FFF2-40B4-BE49-F238E27FC236}">
                <a16:creationId xmlns:a16="http://schemas.microsoft.com/office/drawing/2014/main" id="{6D4185E8-CBDB-B1AB-6CED-08FDA0F96490}"/>
              </a:ext>
            </a:extLst>
          </p:cNvPr>
          <p:cNvSpPr>
            <a:spLocks noGrp="1"/>
          </p:cNvSpPr>
          <p:nvPr>
            <p:ph type="sldNum" sz="quarter" idx="12"/>
          </p:nvPr>
        </p:nvSpPr>
        <p:spPr/>
        <p:txBody>
          <a:bodyPr/>
          <a:lstStyle>
            <a:lvl1pPr>
              <a:defRPr>
                <a:solidFill>
                  <a:schemeClr val="tx1"/>
                </a:solidFill>
                <a:latin typeface="Arial" panose="020B0604020202020204" pitchFamily="34" charset="0"/>
                <a:cs typeface="Arial" panose="020B0604020202020204" pitchFamily="34" charset="0"/>
              </a:defRPr>
            </a:lvl1pPr>
          </a:lstStyle>
          <a:p>
            <a:fld id="{9A3C0592-5E06-3449-B409-D06092557F45}" type="slidenum">
              <a:rPr lang="it-IT" smtClean="0"/>
              <a:pPr/>
              <a:t>‹N›</a:t>
            </a:fld>
            <a:endParaRPr lang="it-IT"/>
          </a:p>
        </p:txBody>
      </p:sp>
    </p:spTree>
    <p:extLst>
      <p:ext uri="{BB962C8B-B14F-4D97-AF65-F5344CB8AC3E}">
        <p14:creationId xmlns:p14="http://schemas.microsoft.com/office/powerpoint/2010/main" val="21184616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622346B-8960-1575-EC94-673FEB5352B7}"/>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3BEAE276-2FBF-FAC9-7D0C-FEE07F70A5E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F10F6FCA-EA03-14A6-5EFA-E99F9A330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D1083468-AFC3-BEE9-9921-AAF7BEE45B52}"/>
              </a:ext>
            </a:extLst>
          </p:cNvPr>
          <p:cNvSpPr>
            <a:spLocks noGrp="1"/>
          </p:cNvSpPr>
          <p:nvPr>
            <p:ph type="dt" sz="half" idx="10"/>
          </p:nvPr>
        </p:nvSpPr>
        <p:spPr/>
        <p:txBody>
          <a:bodyPr/>
          <a:lstStyle/>
          <a:p>
            <a:r>
              <a:rPr lang="it-IT"/>
              <a:t>07 ottobre 2022</a:t>
            </a:r>
          </a:p>
        </p:txBody>
      </p:sp>
      <p:sp>
        <p:nvSpPr>
          <p:cNvPr id="6" name="Segnaposto piè di pagina 5">
            <a:extLst>
              <a:ext uri="{FF2B5EF4-FFF2-40B4-BE49-F238E27FC236}">
                <a16:creationId xmlns:a16="http://schemas.microsoft.com/office/drawing/2014/main" id="{ADD85F03-A888-2512-3C2A-61E581CD3DCD}"/>
              </a:ext>
            </a:extLst>
          </p:cNvPr>
          <p:cNvSpPr>
            <a:spLocks noGrp="1"/>
          </p:cNvSpPr>
          <p:nvPr>
            <p:ph type="ftr" sz="quarter" idx="11"/>
          </p:nvPr>
        </p:nvSpPr>
        <p:spPr/>
        <p:txBody>
          <a:bodyPr/>
          <a:lstStyle/>
          <a:p>
            <a:r>
              <a:rPr lang="it-IT"/>
              <a:t>Dott.ssa Lucia Vecellio Reane</a:t>
            </a:r>
          </a:p>
        </p:txBody>
      </p:sp>
      <p:sp>
        <p:nvSpPr>
          <p:cNvPr id="7" name="Segnaposto numero diapositiva 6">
            <a:extLst>
              <a:ext uri="{FF2B5EF4-FFF2-40B4-BE49-F238E27FC236}">
                <a16:creationId xmlns:a16="http://schemas.microsoft.com/office/drawing/2014/main" id="{DB6AAC69-F694-CAE6-E777-505CF2DE6E96}"/>
              </a:ext>
            </a:extLst>
          </p:cNvPr>
          <p:cNvSpPr>
            <a:spLocks noGrp="1"/>
          </p:cNvSpPr>
          <p:nvPr>
            <p:ph type="sldNum" sz="quarter" idx="12"/>
          </p:nvPr>
        </p:nvSpPr>
        <p:spPr/>
        <p:txBody>
          <a:bodyPr/>
          <a:lstStyle/>
          <a:p>
            <a:fld id="{9A3C0592-5E06-3449-B409-D06092557F45}" type="slidenum">
              <a:rPr lang="it-IT" smtClean="0"/>
              <a:t>‹N›</a:t>
            </a:fld>
            <a:endParaRPr lang="it-IT"/>
          </a:p>
        </p:txBody>
      </p:sp>
    </p:spTree>
    <p:extLst>
      <p:ext uri="{BB962C8B-B14F-4D97-AF65-F5344CB8AC3E}">
        <p14:creationId xmlns:p14="http://schemas.microsoft.com/office/powerpoint/2010/main" val="13473014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32B26B7-20F2-2DE2-D70E-4CE86E7D600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45E8404B-51BF-0466-A7F1-86C037F395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EDC1353-976E-78FA-DD66-5494F72A34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51A9E134-B8AF-9D76-89DA-8DD2251B4F25}"/>
              </a:ext>
            </a:extLst>
          </p:cNvPr>
          <p:cNvSpPr>
            <a:spLocks noGrp="1"/>
          </p:cNvSpPr>
          <p:nvPr>
            <p:ph type="dt" sz="half" idx="10"/>
          </p:nvPr>
        </p:nvSpPr>
        <p:spPr/>
        <p:txBody>
          <a:bodyPr/>
          <a:lstStyle/>
          <a:p>
            <a:r>
              <a:rPr lang="it-IT"/>
              <a:t>07 ottobre 2022</a:t>
            </a:r>
          </a:p>
        </p:txBody>
      </p:sp>
      <p:sp>
        <p:nvSpPr>
          <p:cNvPr id="6" name="Segnaposto piè di pagina 5">
            <a:extLst>
              <a:ext uri="{FF2B5EF4-FFF2-40B4-BE49-F238E27FC236}">
                <a16:creationId xmlns:a16="http://schemas.microsoft.com/office/drawing/2014/main" id="{A88E6980-F657-C5B9-2A69-1AC3125F3B03}"/>
              </a:ext>
            </a:extLst>
          </p:cNvPr>
          <p:cNvSpPr>
            <a:spLocks noGrp="1"/>
          </p:cNvSpPr>
          <p:nvPr>
            <p:ph type="ftr" sz="quarter" idx="11"/>
          </p:nvPr>
        </p:nvSpPr>
        <p:spPr/>
        <p:txBody>
          <a:bodyPr/>
          <a:lstStyle/>
          <a:p>
            <a:r>
              <a:rPr lang="it-IT"/>
              <a:t>Dott.ssa Lucia Vecellio Reane</a:t>
            </a:r>
          </a:p>
        </p:txBody>
      </p:sp>
      <p:sp>
        <p:nvSpPr>
          <p:cNvPr id="7" name="Segnaposto numero diapositiva 6">
            <a:extLst>
              <a:ext uri="{FF2B5EF4-FFF2-40B4-BE49-F238E27FC236}">
                <a16:creationId xmlns:a16="http://schemas.microsoft.com/office/drawing/2014/main" id="{570B3E11-B8EF-2704-CEB2-2E38567A9290}"/>
              </a:ext>
            </a:extLst>
          </p:cNvPr>
          <p:cNvSpPr>
            <a:spLocks noGrp="1"/>
          </p:cNvSpPr>
          <p:nvPr>
            <p:ph type="sldNum" sz="quarter" idx="12"/>
          </p:nvPr>
        </p:nvSpPr>
        <p:spPr/>
        <p:txBody>
          <a:bodyPr/>
          <a:lstStyle/>
          <a:p>
            <a:fld id="{9A3C0592-5E06-3449-B409-D06092557F45}" type="slidenum">
              <a:rPr lang="it-IT" smtClean="0"/>
              <a:t>‹N›</a:t>
            </a:fld>
            <a:endParaRPr lang="it-IT"/>
          </a:p>
        </p:txBody>
      </p:sp>
    </p:spTree>
    <p:extLst>
      <p:ext uri="{BB962C8B-B14F-4D97-AF65-F5344CB8AC3E}">
        <p14:creationId xmlns:p14="http://schemas.microsoft.com/office/powerpoint/2010/main" val="1382579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79E771F2-51D2-17E5-7827-700BCCDBB4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dirty="0"/>
              <a:t>Fare clic per modificare lo stile del titolo dello schema</a:t>
            </a:r>
          </a:p>
        </p:txBody>
      </p:sp>
      <p:sp>
        <p:nvSpPr>
          <p:cNvPr id="3" name="Segnaposto testo 2">
            <a:extLst>
              <a:ext uri="{FF2B5EF4-FFF2-40B4-BE49-F238E27FC236}">
                <a16:creationId xmlns:a16="http://schemas.microsoft.com/office/drawing/2014/main" id="{1E33EEAD-27D0-4FAA-1F40-96B5BFA16EC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4B0C272-A49A-6542-CC07-A0F8AA408A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solidFill>
                <a:latin typeface="Arial" panose="020B0604020202020204" pitchFamily="34" charset="0"/>
                <a:cs typeface="Arial" panose="020B0604020202020204" pitchFamily="34" charset="0"/>
              </a:defRPr>
            </a:lvl1pPr>
          </a:lstStyle>
          <a:p>
            <a:r>
              <a:rPr lang="it-IT"/>
              <a:t>07 ottobre 2022</a:t>
            </a:r>
            <a:endParaRPr lang="it-IT" dirty="0"/>
          </a:p>
        </p:txBody>
      </p:sp>
      <p:sp>
        <p:nvSpPr>
          <p:cNvPr id="5" name="Segnaposto piè di pagina 4">
            <a:extLst>
              <a:ext uri="{FF2B5EF4-FFF2-40B4-BE49-F238E27FC236}">
                <a16:creationId xmlns:a16="http://schemas.microsoft.com/office/drawing/2014/main" id="{FCEF3BB6-2570-6A02-1063-EA0F9CE2DF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solidFill>
                <a:latin typeface="Arial" panose="020B0604020202020204" pitchFamily="34" charset="0"/>
                <a:cs typeface="Arial" panose="020B0604020202020204" pitchFamily="34" charset="0"/>
              </a:defRPr>
            </a:lvl1pPr>
          </a:lstStyle>
          <a:p>
            <a:r>
              <a:rPr lang="it-IT"/>
              <a:t>Dott.ssa Lucia Vecellio Reane</a:t>
            </a:r>
          </a:p>
        </p:txBody>
      </p:sp>
      <p:sp>
        <p:nvSpPr>
          <p:cNvPr id="6" name="Segnaposto numero diapositiva 5">
            <a:extLst>
              <a:ext uri="{FF2B5EF4-FFF2-40B4-BE49-F238E27FC236}">
                <a16:creationId xmlns:a16="http://schemas.microsoft.com/office/drawing/2014/main" id="{502C5E74-41C8-AB61-B43D-1A3C44902A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solidFill>
                <a:latin typeface="Arial" panose="020B0604020202020204" pitchFamily="34" charset="0"/>
                <a:cs typeface="Arial" panose="020B0604020202020204" pitchFamily="34" charset="0"/>
              </a:defRPr>
            </a:lvl1pPr>
          </a:lstStyle>
          <a:p>
            <a:fld id="{9A3C0592-5E06-3449-B409-D06092557F45}" type="slidenum">
              <a:rPr lang="it-IT" smtClean="0"/>
              <a:pPr/>
              <a:t>‹N›</a:t>
            </a:fld>
            <a:endParaRPr lang="it-IT"/>
          </a:p>
        </p:txBody>
      </p:sp>
      <p:pic>
        <p:nvPicPr>
          <p:cNvPr id="7" name="Immagine 6" descr="Immagine che contiene testo&#10;&#10;Descrizione generata automaticamente">
            <a:extLst>
              <a:ext uri="{FF2B5EF4-FFF2-40B4-BE49-F238E27FC236}">
                <a16:creationId xmlns:a16="http://schemas.microsoft.com/office/drawing/2014/main" id="{8564CF1D-06F0-CEAF-2C6B-A3ACF309E19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60019" y="136525"/>
            <a:ext cx="2675803" cy="725323"/>
          </a:xfrm>
          <a:prstGeom prst="rect">
            <a:avLst/>
          </a:prstGeom>
        </p:spPr>
      </p:pic>
      <p:pic>
        <p:nvPicPr>
          <p:cNvPr id="8" name="Immagine 7">
            <a:extLst>
              <a:ext uri="{FF2B5EF4-FFF2-40B4-BE49-F238E27FC236}">
                <a16:creationId xmlns:a16="http://schemas.microsoft.com/office/drawing/2014/main" id="{1BFCADCD-3531-7387-104F-72F7982451ED}"/>
              </a:ext>
            </a:extLst>
          </p:cNvPr>
          <p:cNvPicPr>
            <a:picLocks noChangeAspect="1"/>
          </p:cNvPicPr>
          <p:nvPr userDrawn="1"/>
        </p:nvPicPr>
        <p:blipFill>
          <a:blip r:embed="rId14"/>
          <a:stretch>
            <a:fillRect/>
          </a:stretch>
        </p:blipFill>
        <p:spPr>
          <a:xfrm>
            <a:off x="9461279" y="0"/>
            <a:ext cx="2675803" cy="1094647"/>
          </a:xfrm>
          <a:prstGeom prst="rect">
            <a:avLst/>
          </a:prstGeom>
        </p:spPr>
      </p:pic>
    </p:spTree>
    <p:extLst>
      <p:ext uri="{BB962C8B-B14F-4D97-AF65-F5344CB8AC3E}">
        <p14:creationId xmlns:p14="http://schemas.microsoft.com/office/powerpoint/2010/main" val="503865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tif"/><Relationship Id="rId1" Type="http://schemas.openxmlformats.org/officeDocument/2006/relationships/slideLayout" Target="../slideLayouts/slideLayout7.xml"/><Relationship Id="rId6" Type="http://schemas.openxmlformats.org/officeDocument/2006/relationships/image" Target="../media/image7.tif"/><Relationship Id="rId5" Type="http://schemas.openxmlformats.org/officeDocument/2006/relationships/image" Target="../media/image6.jpe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6.xml"/><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7.tif"/><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5809F37-E0FA-B0A5-A752-D05C7BEF1B1B}"/>
              </a:ext>
            </a:extLst>
          </p:cNvPr>
          <p:cNvSpPr txBox="1"/>
          <p:nvPr/>
        </p:nvSpPr>
        <p:spPr>
          <a:xfrm>
            <a:off x="1459988" y="3819253"/>
            <a:ext cx="2513741" cy="502766"/>
          </a:xfrm>
          <a:prstGeom prst="rect">
            <a:avLst/>
          </a:prstGeom>
          <a:noFill/>
        </p:spPr>
        <p:txBody>
          <a:bodyPr wrap="square" rtlCol="0">
            <a:spAutoFit/>
          </a:bodyPr>
          <a:lstStyle/>
          <a:p>
            <a:r>
              <a:rPr lang="it-IT" sz="2667" b="1" dirty="0">
                <a:latin typeface="Arial" panose="020B0604020202020204" pitchFamily="34" charset="0"/>
                <a:cs typeface="Arial" panose="020B0604020202020204" pitchFamily="34" charset="0"/>
              </a:rPr>
              <a:t>Ing. Lia Tozzi</a:t>
            </a:r>
          </a:p>
        </p:txBody>
      </p:sp>
      <p:sp>
        <p:nvSpPr>
          <p:cNvPr id="3" name="CasellaDiTesto 2">
            <a:extLst>
              <a:ext uri="{FF2B5EF4-FFF2-40B4-BE49-F238E27FC236}">
                <a16:creationId xmlns:a16="http://schemas.microsoft.com/office/drawing/2014/main" id="{30598AD5-C00A-1E9C-1DB9-B8A63D42FF36}"/>
              </a:ext>
            </a:extLst>
          </p:cNvPr>
          <p:cNvSpPr txBox="1"/>
          <p:nvPr/>
        </p:nvSpPr>
        <p:spPr>
          <a:xfrm>
            <a:off x="1385559" y="1990739"/>
            <a:ext cx="8730117" cy="1323632"/>
          </a:xfrm>
          <a:prstGeom prst="rect">
            <a:avLst/>
          </a:prstGeom>
          <a:noFill/>
        </p:spPr>
        <p:txBody>
          <a:bodyPr wrap="square" rtlCol="0">
            <a:spAutoFit/>
          </a:bodyPr>
          <a:lstStyle/>
          <a:p>
            <a:r>
              <a:rPr lang="it-IT" sz="2667" dirty="0">
                <a:latin typeface="Arial" panose="020B0604020202020204" pitchFamily="34" charset="0"/>
                <a:cs typeface="Arial" panose="020B0604020202020204" pitchFamily="34" charset="0"/>
              </a:rPr>
              <a:t>LA NUOVA UNI/</a:t>
            </a:r>
            <a:r>
              <a:rPr lang="it-IT" sz="2667" dirty="0" err="1">
                <a:latin typeface="Arial" panose="020B0604020202020204" pitchFamily="34" charset="0"/>
                <a:cs typeface="Arial" panose="020B0604020202020204" pitchFamily="34" charset="0"/>
              </a:rPr>
              <a:t>PdR</a:t>
            </a:r>
            <a:r>
              <a:rPr lang="it-IT" sz="2667" dirty="0">
                <a:latin typeface="Arial" panose="020B0604020202020204" pitchFamily="34" charset="0"/>
                <a:cs typeface="Arial" panose="020B0604020202020204" pitchFamily="34" charset="0"/>
              </a:rPr>
              <a:t> - Linee guida per la gestione delle emergenze sanitarie nelle Residenze Sanitarie Assistenziali (RSA)</a:t>
            </a:r>
          </a:p>
        </p:txBody>
      </p:sp>
      <p:sp>
        <p:nvSpPr>
          <p:cNvPr id="4" name="CasellaDiTesto 3">
            <a:extLst>
              <a:ext uri="{FF2B5EF4-FFF2-40B4-BE49-F238E27FC236}">
                <a16:creationId xmlns:a16="http://schemas.microsoft.com/office/drawing/2014/main" id="{E4FD8300-4810-B64A-E5C2-566F8523BDA0}"/>
              </a:ext>
            </a:extLst>
          </p:cNvPr>
          <p:cNvSpPr txBox="1"/>
          <p:nvPr/>
        </p:nvSpPr>
        <p:spPr>
          <a:xfrm>
            <a:off x="1459988" y="4596068"/>
            <a:ext cx="6713169" cy="461665"/>
          </a:xfrm>
          <a:prstGeom prst="rect">
            <a:avLst/>
          </a:prstGeom>
          <a:noFill/>
        </p:spPr>
        <p:txBody>
          <a:bodyPr wrap="square" rtlCol="0">
            <a:spAutoFit/>
          </a:bodyPr>
          <a:lstStyle/>
          <a:p>
            <a:r>
              <a:rPr lang="it-IT" sz="2400" b="1" i="1" dirty="0">
                <a:latin typeface="Arial" panose="020B0604020202020204" pitchFamily="34" charset="0"/>
                <a:ea typeface="Verdana" panose="020B0604030504040204" pitchFamily="34" charset="0"/>
                <a:cs typeface="Arial" panose="020B0604020202020204" pitchFamily="34" charset="0"/>
              </a:rPr>
              <a:t>RSPP, Auditor e Formatore Settore Sanità</a:t>
            </a:r>
          </a:p>
        </p:txBody>
      </p:sp>
    </p:spTree>
    <p:extLst>
      <p:ext uri="{BB962C8B-B14F-4D97-AF65-F5344CB8AC3E}">
        <p14:creationId xmlns:p14="http://schemas.microsoft.com/office/powerpoint/2010/main" val="23170691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persona, diverso&#10;&#10;Descrizione generata automaticamente">
            <a:extLst>
              <a:ext uri="{FF2B5EF4-FFF2-40B4-BE49-F238E27FC236}">
                <a16:creationId xmlns:a16="http://schemas.microsoft.com/office/drawing/2014/main" id="{CF8C1915-0354-DA84-8420-F9BC209D7F3D}"/>
              </a:ext>
            </a:extLst>
          </p:cNvPr>
          <p:cNvPicPr>
            <a:picLocks noChangeAspect="1"/>
          </p:cNvPicPr>
          <p:nvPr/>
        </p:nvPicPr>
        <p:blipFill rotWithShape="1">
          <a:blip r:embed="rId2"/>
          <a:srcRect r="1509" b="9531"/>
          <a:stretch/>
        </p:blipFill>
        <p:spPr>
          <a:xfrm>
            <a:off x="2355617" y="3092535"/>
            <a:ext cx="7480768" cy="3439379"/>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BC147C9D-46CF-1C65-ABE9-9188D84A4108}"/>
              </a:ext>
            </a:extLst>
          </p:cNvPr>
          <p:cNvPicPr>
            <a:picLocks noChangeAspect="1"/>
          </p:cNvPicPr>
          <p:nvPr/>
        </p:nvPicPr>
        <p:blipFill rotWithShape="1">
          <a:blip r:embed="rId3"/>
          <a:srcRect t="3283"/>
          <a:stretch/>
        </p:blipFill>
        <p:spPr>
          <a:xfrm>
            <a:off x="2355615" y="814024"/>
            <a:ext cx="7480772" cy="2415795"/>
          </a:xfrm>
          <a:prstGeom prst="rect">
            <a:avLst/>
          </a:prstGeom>
        </p:spPr>
      </p:pic>
    </p:spTree>
    <p:extLst>
      <p:ext uri="{BB962C8B-B14F-4D97-AF65-F5344CB8AC3E}">
        <p14:creationId xmlns:p14="http://schemas.microsoft.com/office/powerpoint/2010/main" val="42820581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trebbe essere un'immagine raffigurante il seguente testo &quot;CONSIGLIONAZIONALE DEGLIINGEGNERI (MODALITÀO LINE) VENERDÌ 30 SETTEMBRE 2022, ORE 15.00 18.00 Risk Management ruolo dell'ingegnere nel governo clinico Focus Linee guida per gestione delle emergenze sanitarie nelle Residenze Sanitarie Assistenziali (RSA) OBIETTIVI Definire, Illustrare approfondire ruolo aspetti ingegnere Sanitarie Assistenziali (RSA). l'ambito clinico Linee guida riferimento agli Tali DESTINATARI DEL WEBINAR HSE, RSPP, ASPP, ARGOMENTI: clinica, ingegneri biomedici, impiantisti, Responsabili Qualità. 'ingegnere governo clinico; strumenti 129:2022; parametri predittive idrico: soluzione ilcontenimento impianti aeraulici idrici; PdR 129:2022; controllo della contaminazione batterica. INTRODUCE RELATORI Massimo Cerri CM Ingegneriasr Andrea Ing Giacomo Saliniti AIIA- iscrizioni: igienisti w.formazionecni.it type=frontal&amp;search=22c13720 iconosciuti Eventoorganizzato FONDAZIONE CONSCLONIOIN&quot;">
            <a:extLst>
              <a:ext uri="{FF2B5EF4-FFF2-40B4-BE49-F238E27FC236}">
                <a16:creationId xmlns:a16="http://schemas.microsoft.com/office/drawing/2014/main" id="{F388C795-9F61-811B-51C1-BA57FC2F4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870" y="287079"/>
            <a:ext cx="6132857" cy="6570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05124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BD0E6AB4-3EBD-823C-4827-1AE5F4C5904A}"/>
              </a:ext>
            </a:extLst>
          </p:cNvPr>
          <p:cNvPicPr>
            <a:picLocks noChangeAspect="1"/>
          </p:cNvPicPr>
          <p:nvPr/>
        </p:nvPicPr>
        <p:blipFill>
          <a:blip r:embed="rId2"/>
          <a:stretch>
            <a:fillRect/>
          </a:stretch>
        </p:blipFill>
        <p:spPr>
          <a:xfrm>
            <a:off x="2583712" y="956929"/>
            <a:ext cx="6832875" cy="5582093"/>
          </a:xfrm>
          <a:prstGeom prst="rect">
            <a:avLst/>
          </a:prstGeom>
        </p:spPr>
      </p:pic>
    </p:spTree>
    <p:extLst>
      <p:ext uri="{BB962C8B-B14F-4D97-AF65-F5344CB8AC3E}">
        <p14:creationId xmlns:p14="http://schemas.microsoft.com/office/powerpoint/2010/main" val="38891552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contenuto 4">
            <a:extLst>
              <a:ext uri="{FF2B5EF4-FFF2-40B4-BE49-F238E27FC236}">
                <a16:creationId xmlns:a16="http://schemas.microsoft.com/office/drawing/2014/main" id="{F7EF4DFC-E9FB-AB82-B51F-CF9BA8B20B1A}"/>
              </a:ext>
            </a:extLst>
          </p:cNvPr>
          <p:cNvSpPr>
            <a:spLocks noGrp="1"/>
          </p:cNvSpPr>
          <p:nvPr>
            <p:ph idx="1"/>
          </p:nvPr>
        </p:nvSpPr>
        <p:spPr>
          <a:xfrm>
            <a:off x="6479177" y="1831397"/>
            <a:ext cx="5029651" cy="470795"/>
          </a:xfrm>
        </p:spPr>
        <p:txBody>
          <a:bodyPr>
            <a:noAutofit/>
          </a:bodyPr>
          <a:lstStyle/>
          <a:p>
            <a:pPr marL="0" indent="0" algn="just">
              <a:lnSpc>
                <a:spcPct val="100000"/>
              </a:lnSpc>
              <a:buNone/>
            </a:pPr>
            <a:r>
              <a:rPr lang="it-IT" b="1" dirty="0">
                <a:solidFill>
                  <a:srgbClr val="7030A0"/>
                </a:solidFill>
                <a:latin typeface="Arial" panose="020B0604020202020204" pitchFamily="34" charset="0"/>
                <a:cs typeface="Arial" panose="020B0604020202020204" pitchFamily="34" charset="0"/>
              </a:rPr>
              <a:t>Continuità del business</a:t>
            </a:r>
          </a:p>
        </p:txBody>
      </p:sp>
      <p:sp>
        <p:nvSpPr>
          <p:cNvPr id="5" name="Segnaposto contenuto 4">
            <a:extLst>
              <a:ext uri="{FF2B5EF4-FFF2-40B4-BE49-F238E27FC236}">
                <a16:creationId xmlns:a16="http://schemas.microsoft.com/office/drawing/2014/main" id="{4ACF51E8-F6CF-4CA5-9F9F-F8B87BE97934}"/>
              </a:ext>
            </a:extLst>
          </p:cNvPr>
          <p:cNvSpPr txBox="1">
            <a:spLocks/>
          </p:cNvSpPr>
          <p:nvPr/>
        </p:nvSpPr>
        <p:spPr>
          <a:xfrm>
            <a:off x="6646900" y="3686048"/>
            <a:ext cx="4694203" cy="4707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buNone/>
            </a:pPr>
            <a:r>
              <a:rPr lang="it-IT" sz="3600" dirty="0">
                <a:solidFill>
                  <a:srgbClr val="00B050"/>
                </a:solidFill>
                <a:latin typeface="Arial" panose="020B0604020202020204" pitchFamily="34" charset="0"/>
                <a:cs typeface="Arial" panose="020B0604020202020204" pitchFamily="34" charset="0"/>
              </a:rPr>
              <a:t>Resilienza</a:t>
            </a:r>
          </a:p>
        </p:txBody>
      </p:sp>
      <p:pic>
        <p:nvPicPr>
          <p:cNvPr id="3074" name="Picture 2" descr="Visualizza immagine di origine">
            <a:extLst>
              <a:ext uri="{FF2B5EF4-FFF2-40B4-BE49-F238E27FC236}">
                <a16:creationId xmlns:a16="http://schemas.microsoft.com/office/drawing/2014/main" id="{E37266BD-8D49-4EF2-B2AE-FC8C0BB0EA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35433" y="1471449"/>
            <a:ext cx="5144347" cy="3909848"/>
          </a:xfrm>
          <a:prstGeom prst="rect">
            <a:avLst/>
          </a:prstGeom>
          <a:noFill/>
          <a:extLst>
            <a:ext uri="{909E8E84-426E-40DD-AFC4-6F175D3DCCD1}">
              <a14:hiddenFill xmlns:a14="http://schemas.microsoft.com/office/drawing/2010/main">
                <a:solidFill>
                  <a:srgbClr val="FFFFFF"/>
                </a:solidFill>
              </a14:hiddenFill>
            </a:ext>
          </a:extLst>
        </p:spPr>
      </p:pic>
      <p:sp>
        <p:nvSpPr>
          <p:cNvPr id="7" name="Segnaposto numero diapositiva 6">
            <a:extLst>
              <a:ext uri="{FF2B5EF4-FFF2-40B4-BE49-F238E27FC236}">
                <a16:creationId xmlns:a16="http://schemas.microsoft.com/office/drawing/2014/main" id="{C9ADB428-95E3-28F3-EE35-BCC1DD5048F0}"/>
              </a:ext>
            </a:extLst>
          </p:cNvPr>
          <p:cNvSpPr>
            <a:spLocks noGrp="1"/>
          </p:cNvSpPr>
          <p:nvPr>
            <p:ph type="sldNum" sz="quarter" idx="12"/>
          </p:nvPr>
        </p:nvSpPr>
        <p:spPr/>
        <p:txBody>
          <a:bodyPr/>
          <a:lstStyle/>
          <a:p>
            <a:fld id="{A34EF1DB-9000-E141-B747-F0E3C9795599}" type="slidenum">
              <a:rPr lang="it-IT" smtClean="0"/>
              <a:t>13</a:t>
            </a:fld>
            <a:endParaRPr lang="it-IT"/>
          </a:p>
        </p:txBody>
      </p:sp>
    </p:spTree>
    <p:extLst>
      <p:ext uri="{BB962C8B-B14F-4D97-AF65-F5344CB8AC3E}">
        <p14:creationId xmlns:p14="http://schemas.microsoft.com/office/powerpoint/2010/main" val="11522138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3">
            <a:extLst>
              <a:ext uri="{FF2B5EF4-FFF2-40B4-BE49-F238E27FC236}">
                <a16:creationId xmlns:a16="http://schemas.microsoft.com/office/drawing/2014/main" id="{9EC6E006-2498-4AEF-8285-0DEEF04F3886}"/>
              </a:ext>
            </a:extLst>
          </p:cNvPr>
          <p:cNvSpPr>
            <a:spLocks noGrp="1"/>
          </p:cNvSpPr>
          <p:nvPr>
            <p:ph type="title"/>
          </p:nvPr>
        </p:nvSpPr>
        <p:spPr/>
        <p:txBody>
          <a:bodyPr/>
          <a:lstStyle/>
          <a:p>
            <a:r>
              <a:rPr lang="it-IT" dirty="0"/>
              <a:t>            </a:t>
            </a:r>
          </a:p>
        </p:txBody>
      </p:sp>
      <p:pic>
        <p:nvPicPr>
          <p:cNvPr id="7170" name="Picture 2" descr="BlackBerry Curve 3G 9300 - Smartphone - 3G - WCDMA (UMTS) / GSM - tastiera  completa - BlackBerry OS, colore: Grigio grafite : Amazon.it: Elettronica">
            <a:extLst>
              <a:ext uri="{FF2B5EF4-FFF2-40B4-BE49-F238E27FC236}">
                <a16:creationId xmlns:a16="http://schemas.microsoft.com/office/drawing/2014/main" id="{DF9127B1-6A22-4EC5-AD7E-E60C71D194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009" y="2918591"/>
            <a:ext cx="1562100" cy="29337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iPhone 7 32 GB - Nero | Back Market">
            <a:extLst>
              <a:ext uri="{FF2B5EF4-FFF2-40B4-BE49-F238E27FC236}">
                <a16:creationId xmlns:a16="http://schemas.microsoft.com/office/drawing/2014/main" id="{D61E123D-56C9-43F4-A317-9F3F4131AE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0725" y="1996997"/>
            <a:ext cx="2774238" cy="2774238"/>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17A123DA-2F91-4B5F-920A-470F329F8ECB}"/>
              </a:ext>
            </a:extLst>
          </p:cNvPr>
          <p:cNvSpPr txBox="1"/>
          <p:nvPr/>
        </p:nvSpPr>
        <p:spPr>
          <a:xfrm>
            <a:off x="4256691" y="5089931"/>
            <a:ext cx="5549461" cy="461665"/>
          </a:xfrm>
          <a:prstGeom prst="rect">
            <a:avLst/>
          </a:prstGeom>
          <a:noFill/>
          <a:ln>
            <a:solidFill>
              <a:schemeClr val="tx1"/>
            </a:solidFill>
          </a:ln>
        </p:spPr>
        <p:txBody>
          <a:bodyPr wrap="square">
            <a:spAutoFit/>
          </a:bodyPr>
          <a:lstStyle/>
          <a:p>
            <a:pPr algn="just"/>
            <a:r>
              <a:rPr lang="it-IT" sz="2400" i="1" dirty="0">
                <a:latin typeface="Arial" panose="020B0604020202020204" pitchFamily="34" charset="0"/>
                <a:cs typeface="Arial" panose="020B0604020202020204" pitchFamily="34" charset="0"/>
              </a:rPr>
              <a:t>….delle parti interessate rilevanti</a:t>
            </a:r>
          </a:p>
        </p:txBody>
      </p:sp>
      <p:sp>
        <p:nvSpPr>
          <p:cNvPr id="2" name="Titolo 3">
            <a:extLst>
              <a:ext uri="{FF2B5EF4-FFF2-40B4-BE49-F238E27FC236}">
                <a16:creationId xmlns:a16="http://schemas.microsoft.com/office/drawing/2014/main" id="{0634ADE6-6233-0868-5972-E65BC01F08CB}"/>
              </a:ext>
            </a:extLst>
          </p:cNvPr>
          <p:cNvSpPr txBox="1">
            <a:spLocks/>
          </p:cNvSpPr>
          <p:nvPr/>
        </p:nvSpPr>
        <p:spPr>
          <a:xfrm>
            <a:off x="838200" y="1186471"/>
            <a:ext cx="10515600" cy="424732"/>
          </a:xfrm>
          <a:prstGeom prst="rect">
            <a:avLst/>
          </a:prstGeom>
          <a:noFill/>
        </p:spPr>
        <p:txBody>
          <a:bodyPr vert="horz" wrap="square" lIns="91440" tIns="45720" rIns="91440" bIns="45720" rtlCol="0" anchor="ctr">
            <a:sp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2400" u="sng" dirty="0">
                <a:solidFill>
                  <a:srgbClr val="C00000"/>
                </a:solidFill>
                <a:latin typeface="Helvetica Neue" panose="02000503000000020004" pitchFamily="2" charset="0"/>
                <a:ea typeface="Helvetica Neue" panose="02000503000000020004" pitchFamily="2" charset="0"/>
                <a:cs typeface="Helvetica Neue" panose="02000503000000020004" pitchFamily="2" charset="0"/>
              </a:rPr>
              <a:t>ESIGENZE ED ASPETTATIVE DELLE PARTI INTERESSATE</a:t>
            </a:r>
          </a:p>
        </p:txBody>
      </p:sp>
      <p:sp>
        <p:nvSpPr>
          <p:cNvPr id="3" name="Segnaposto data 3">
            <a:extLst>
              <a:ext uri="{FF2B5EF4-FFF2-40B4-BE49-F238E27FC236}">
                <a16:creationId xmlns:a16="http://schemas.microsoft.com/office/drawing/2014/main" id="{08D95B90-645A-A05E-A528-6420F2C896F1}"/>
              </a:ext>
            </a:extLst>
          </p:cNvPr>
          <p:cNvSpPr>
            <a:spLocks noGrp="1"/>
          </p:cNvSpPr>
          <p:nvPr>
            <p:ph type="dt" sz="half" idx="10"/>
          </p:nvPr>
        </p:nvSpPr>
        <p:spPr>
          <a:xfrm>
            <a:off x="838200" y="6356350"/>
            <a:ext cx="2743200" cy="365125"/>
          </a:xfrm>
        </p:spPr>
        <p:txBody>
          <a:bodyPr/>
          <a:lstStyle/>
          <a:p>
            <a:r>
              <a:rPr lang="it-IT" dirty="0"/>
              <a:t>07 ottobre 2022</a:t>
            </a:r>
          </a:p>
        </p:txBody>
      </p:sp>
      <p:sp>
        <p:nvSpPr>
          <p:cNvPr id="5" name="Segnaposto data 3">
            <a:extLst>
              <a:ext uri="{FF2B5EF4-FFF2-40B4-BE49-F238E27FC236}">
                <a16:creationId xmlns:a16="http://schemas.microsoft.com/office/drawing/2014/main" id="{4E31A4E1-C377-093D-BFBF-59034AADF271}"/>
              </a:ext>
            </a:extLst>
          </p:cNvPr>
          <p:cNvSpPr txBox="1">
            <a:spLocks/>
          </p:cNvSpPr>
          <p:nvPr/>
        </p:nvSpPr>
        <p:spPr>
          <a:xfrm>
            <a:off x="4724400" y="6359197"/>
            <a:ext cx="2743200" cy="365125"/>
          </a:xfrm>
          <a:prstGeom prst="rect">
            <a:avLst/>
          </a:prstGeom>
        </p:spPr>
        <p:txBody>
          <a:bodyPr vert="horz" lIns="91440" tIns="45720" rIns="91440" bIns="45720" rtlCol="0" anchor="ctr"/>
          <a:lstStyle>
            <a:defPPr>
              <a:defRPr lang="it-IT"/>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dirty="0"/>
              <a:t>Ing. Lia Tozzi</a:t>
            </a:r>
          </a:p>
        </p:txBody>
      </p:sp>
      <p:sp>
        <p:nvSpPr>
          <p:cNvPr id="6" name="Segnaposto numero diapositiva 5">
            <a:extLst>
              <a:ext uri="{FF2B5EF4-FFF2-40B4-BE49-F238E27FC236}">
                <a16:creationId xmlns:a16="http://schemas.microsoft.com/office/drawing/2014/main" id="{E64C5135-868F-044F-BE18-356AC117851A}"/>
              </a:ext>
            </a:extLst>
          </p:cNvPr>
          <p:cNvSpPr>
            <a:spLocks noGrp="1"/>
          </p:cNvSpPr>
          <p:nvPr>
            <p:ph type="sldNum" sz="quarter" idx="12"/>
          </p:nvPr>
        </p:nvSpPr>
        <p:spPr/>
        <p:txBody>
          <a:bodyPr/>
          <a:lstStyle/>
          <a:p>
            <a:fld id="{A34EF1DB-9000-E141-B747-F0E3C9795599}" type="slidenum">
              <a:rPr lang="it-IT" smtClean="0"/>
              <a:t>14</a:t>
            </a:fld>
            <a:endParaRPr lang="it-IT"/>
          </a:p>
        </p:txBody>
      </p:sp>
    </p:spTree>
    <p:extLst>
      <p:ext uri="{BB962C8B-B14F-4D97-AF65-F5344CB8AC3E}">
        <p14:creationId xmlns:p14="http://schemas.microsoft.com/office/powerpoint/2010/main" val="1634112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1BBE4AA1-4F60-A618-38D5-86B6AAA574D0}"/>
              </a:ext>
            </a:extLst>
          </p:cNvPr>
          <p:cNvPicPr>
            <a:picLocks noChangeAspect="1"/>
          </p:cNvPicPr>
          <p:nvPr/>
        </p:nvPicPr>
        <p:blipFill>
          <a:blip r:embed="rId2"/>
          <a:stretch>
            <a:fillRect/>
          </a:stretch>
        </p:blipFill>
        <p:spPr>
          <a:xfrm>
            <a:off x="737299" y="243502"/>
            <a:ext cx="10641901" cy="4395144"/>
          </a:xfrm>
          <a:prstGeom prst="rect">
            <a:avLst/>
          </a:prstGeom>
        </p:spPr>
      </p:pic>
      <p:sp>
        <p:nvSpPr>
          <p:cNvPr id="6" name="CasellaDiTesto 5">
            <a:extLst>
              <a:ext uri="{FF2B5EF4-FFF2-40B4-BE49-F238E27FC236}">
                <a16:creationId xmlns:a16="http://schemas.microsoft.com/office/drawing/2014/main" id="{94FDE67F-0B96-EC9C-A1F7-8EE387ED8761}"/>
              </a:ext>
            </a:extLst>
          </p:cNvPr>
          <p:cNvSpPr txBox="1"/>
          <p:nvPr/>
        </p:nvSpPr>
        <p:spPr>
          <a:xfrm rot="20222903">
            <a:off x="1317984" y="924840"/>
            <a:ext cx="2489553" cy="461665"/>
          </a:xfrm>
          <a:prstGeom prst="rect">
            <a:avLst/>
          </a:prstGeom>
          <a:noFill/>
        </p:spPr>
        <p:txBody>
          <a:bodyPr wrap="square" rtlCol="0">
            <a:spAutoFit/>
          </a:bodyPr>
          <a:lstStyle/>
          <a:p>
            <a:pPr algn="ctr"/>
            <a:r>
              <a:rPr lang="it-IT" sz="2400" dirty="0">
                <a:latin typeface="Arial" panose="020B0604020202020204" pitchFamily="34" charset="0"/>
                <a:cs typeface="Arial" panose="020B0604020202020204" pitchFamily="34" charset="0"/>
              </a:rPr>
              <a:t>PROATTIVITA’</a:t>
            </a:r>
          </a:p>
        </p:txBody>
      </p:sp>
      <p:sp>
        <p:nvSpPr>
          <p:cNvPr id="14" name="CasellaDiTesto 13">
            <a:extLst>
              <a:ext uri="{FF2B5EF4-FFF2-40B4-BE49-F238E27FC236}">
                <a16:creationId xmlns:a16="http://schemas.microsoft.com/office/drawing/2014/main" id="{D216A54E-CD0F-E865-570B-C5D0CA5FC83A}"/>
              </a:ext>
            </a:extLst>
          </p:cNvPr>
          <p:cNvSpPr txBox="1"/>
          <p:nvPr/>
        </p:nvSpPr>
        <p:spPr>
          <a:xfrm rot="214199">
            <a:off x="4750753" y="768363"/>
            <a:ext cx="2952384" cy="830997"/>
          </a:xfrm>
          <a:prstGeom prst="rect">
            <a:avLst/>
          </a:prstGeom>
          <a:noFill/>
        </p:spPr>
        <p:txBody>
          <a:bodyPr wrap="square" rtlCol="0">
            <a:spAutoFit/>
          </a:bodyPr>
          <a:lstStyle/>
          <a:p>
            <a:pPr algn="ctr"/>
            <a:r>
              <a:rPr lang="it-IT" sz="2400" dirty="0">
                <a:latin typeface="Arial" panose="020B0604020202020204" pitchFamily="34" charset="0"/>
                <a:cs typeface="Arial" panose="020B0604020202020204" pitchFamily="34" charset="0"/>
              </a:rPr>
              <a:t>MULTI</a:t>
            </a:r>
          </a:p>
          <a:p>
            <a:pPr algn="ctr"/>
            <a:r>
              <a:rPr lang="it-IT" sz="2400" dirty="0">
                <a:latin typeface="Arial" panose="020B0604020202020204" pitchFamily="34" charset="0"/>
                <a:cs typeface="Arial" panose="020B0604020202020204" pitchFamily="34" charset="0"/>
              </a:rPr>
              <a:t>DISCIPLINARITA’</a:t>
            </a:r>
          </a:p>
        </p:txBody>
      </p:sp>
      <p:sp>
        <p:nvSpPr>
          <p:cNvPr id="15" name="CasellaDiTesto 14">
            <a:extLst>
              <a:ext uri="{FF2B5EF4-FFF2-40B4-BE49-F238E27FC236}">
                <a16:creationId xmlns:a16="http://schemas.microsoft.com/office/drawing/2014/main" id="{A579DD2D-3BB2-0133-7474-2FD6DBFC4AA9}"/>
              </a:ext>
            </a:extLst>
          </p:cNvPr>
          <p:cNvSpPr txBox="1"/>
          <p:nvPr/>
        </p:nvSpPr>
        <p:spPr>
          <a:xfrm rot="1701918">
            <a:off x="8231076" y="957580"/>
            <a:ext cx="2952384" cy="461665"/>
          </a:xfrm>
          <a:prstGeom prst="rect">
            <a:avLst/>
          </a:prstGeom>
          <a:noFill/>
        </p:spPr>
        <p:txBody>
          <a:bodyPr wrap="square" rtlCol="0">
            <a:spAutoFit/>
          </a:bodyPr>
          <a:lstStyle/>
          <a:p>
            <a:pPr algn="ctr"/>
            <a:r>
              <a:rPr lang="it-IT" sz="2400" dirty="0">
                <a:latin typeface="Arial" panose="020B0604020202020204" pitchFamily="34" charset="0"/>
                <a:cs typeface="Arial" panose="020B0604020202020204" pitchFamily="34" charset="0"/>
              </a:rPr>
              <a:t>COMPETENZA</a:t>
            </a:r>
          </a:p>
        </p:txBody>
      </p:sp>
      <p:sp>
        <p:nvSpPr>
          <p:cNvPr id="16" name="CasellaDiTesto 15">
            <a:extLst>
              <a:ext uri="{FF2B5EF4-FFF2-40B4-BE49-F238E27FC236}">
                <a16:creationId xmlns:a16="http://schemas.microsoft.com/office/drawing/2014/main" id="{5A6B0D3A-4E5B-A6B9-0611-47D0D7E3D979}"/>
              </a:ext>
            </a:extLst>
          </p:cNvPr>
          <p:cNvSpPr txBox="1"/>
          <p:nvPr/>
        </p:nvSpPr>
        <p:spPr>
          <a:xfrm rot="1178997">
            <a:off x="918147" y="3128391"/>
            <a:ext cx="3289228" cy="461665"/>
          </a:xfrm>
          <a:prstGeom prst="rect">
            <a:avLst/>
          </a:prstGeom>
          <a:noFill/>
        </p:spPr>
        <p:txBody>
          <a:bodyPr wrap="square" rtlCol="0">
            <a:spAutoFit/>
          </a:bodyPr>
          <a:lstStyle/>
          <a:p>
            <a:pPr algn="ctr"/>
            <a:r>
              <a:rPr lang="it-IT" sz="2400" dirty="0">
                <a:latin typeface="Arial" panose="020B0604020202020204" pitchFamily="34" charset="0"/>
                <a:cs typeface="Arial" panose="020B0604020202020204" pitchFamily="34" charset="0"/>
              </a:rPr>
              <a:t>CONSAPEVOLEZZA</a:t>
            </a:r>
          </a:p>
        </p:txBody>
      </p:sp>
      <p:sp>
        <p:nvSpPr>
          <p:cNvPr id="17" name="CasellaDiTesto 16">
            <a:extLst>
              <a:ext uri="{FF2B5EF4-FFF2-40B4-BE49-F238E27FC236}">
                <a16:creationId xmlns:a16="http://schemas.microsoft.com/office/drawing/2014/main" id="{590DA871-0314-5BD8-8333-8BEBCB9931D8}"/>
              </a:ext>
            </a:extLst>
          </p:cNvPr>
          <p:cNvSpPr txBox="1"/>
          <p:nvPr/>
        </p:nvSpPr>
        <p:spPr>
          <a:xfrm rot="214199">
            <a:off x="4735943" y="3061262"/>
            <a:ext cx="2952384" cy="461665"/>
          </a:xfrm>
          <a:prstGeom prst="rect">
            <a:avLst/>
          </a:prstGeom>
          <a:noFill/>
        </p:spPr>
        <p:txBody>
          <a:bodyPr wrap="square" rtlCol="0">
            <a:spAutoFit/>
          </a:bodyPr>
          <a:lstStyle/>
          <a:p>
            <a:pPr algn="ctr"/>
            <a:r>
              <a:rPr lang="it-IT" sz="2400" dirty="0">
                <a:latin typeface="Arial" panose="020B0604020202020204" pitchFamily="34" charset="0"/>
                <a:cs typeface="Arial" panose="020B0604020202020204" pitchFamily="34" charset="0"/>
              </a:rPr>
              <a:t>RESILIENZA</a:t>
            </a:r>
          </a:p>
        </p:txBody>
      </p:sp>
      <p:sp>
        <p:nvSpPr>
          <p:cNvPr id="18" name="CasellaDiTesto 17">
            <a:extLst>
              <a:ext uri="{FF2B5EF4-FFF2-40B4-BE49-F238E27FC236}">
                <a16:creationId xmlns:a16="http://schemas.microsoft.com/office/drawing/2014/main" id="{01DE57A6-EAAE-6228-4475-90B63A68715B}"/>
              </a:ext>
            </a:extLst>
          </p:cNvPr>
          <p:cNvSpPr txBox="1"/>
          <p:nvPr/>
        </p:nvSpPr>
        <p:spPr>
          <a:xfrm rot="1094785">
            <a:off x="8403879" y="3013502"/>
            <a:ext cx="2952384" cy="830997"/>
          </a:xfrm>
          <a:prstGeom prst="rect">
            <a:avLst/>
          </a:prstGeom>
          <a:noFill/>
        </p:spPr>
        <p:txBody>
          <a:bodyPr wrap="square" rtlCol="0">
            <a:spAutoFit/>
          </a:bodyPr>
          <a:lstStyle/>
          <a:p>
            <a:pPr algn="ctr"/>
            <a:r>
              <a:rPr lang="it-IT" sz="2400" dirty="0">
                <a:latin typeface="Arial" panose="020B0604020202020204" pitchFamily="34" charset="0"/>
                <a:cs typeface="Arial" panose="020B0604020202020204" pitchFamily="34" charset="0"/>
              </a:rPr>
              <a:t>CONTINUITA’ OPERATIVA</a:t>
            </a:r>
          </a:p>
        </p:txBody>
      </p:sp>
      <p:pic>
        <p:nvPicPr>
          <p:cNvPr id="19" name="Immagine 18">
            <a:extLst>
              <a:ext uri="{FF2B5EF4-FFF2-40B4-BE49-F238E27FC236}">
                <a16:creationId xmlns:a16="http://schemas.microsoft.com/office/drawing/2014/main" id="{8FE54E6A-1B2B-C9B4-058F-42ECEF63EB70}"/>
              </a:ext>
            </a:extLst>
          </p:cNvPr>
          <p:cNvPicPr>
            <a:picLocks noChangeAspect="1"/>
          </p:cNvPicPr>
          <p:nvPr/>
        </p:nvPicPr>
        <p:blipFill rotWithShape="1">
          <a:blip r:embed="rId2"/>
          <a:srcRect b="55866"/>
          <a:stretch/>
        </p:blipFill>
        <p:spPr>
          <a:xfrm>
            <a:off x="812800" y="4637766"/>
            <a:ext cx="10641901" cy="1939760"/>
          </a:xfrm>
          <a:prstGeom prst="rect">
            <a:avLst/>
          </a:prstGeom>
        </p:spPr>
      </p:pic>
      <p:sp>
        <p:nvSpPr>
          <p:cNvPr id="20" name="CasellaDiTesto 19">
            <a:extLst>
              <a:ext uri="{FF2B5EF4-FFF2-40B4-BE49-F238E27FC236}">
                <a16:creationId xmlns:a16="http://schemas.microsoft.com/office/drawing/2014/main" id="{63738636-9AB1-DAED-9052-7B8EE77720E1}"/>
              </a:ext>
            </a:extLst>
          </p:cNvPr>
          <p:cNvSpPr txBox="1"/>
          <p:nvPr/>
        </p:nvSpPr>
        <p:spPr>
          <a:xfrm rot="1202824">
            <a:off x="1329494" y="5208621"/>
            <a:ext cx="2489553" cy="461665"/>
          </a:xfrm>
          <a:prstGeom prst="rect">
            <a:avLst/>
          </a:prstGeom>
          <a:noFill/>
        </p:spPr>
        <p:txBody>
          <a:bodyPr wrap="square" rtlCol="0">
            <a:spAutoFit/>
          </a:bodyPr>
          <a:lstStyle/>
          <a:p>
            <a:pPr algn="ctr"/>
            <a:r>
              <a:rPr lang="it-IT" sz="2400" dirty="0">
                <a:latin typeface="Arial" panose="020B0604020202020204" pitchFamily="34" charset="0"/>
                <a:cs typeface="Arial" panose="020B0604020202020204" pitchFamily="34" charset="0"/>
              </a:rPr>
              <a:t>RISCHIO</a:t>
            </a:r>
          </a:p>
        </p:txBody>
      </p:sp>
      <p:sp>
        <p:nvSpPr>
          <p:cNvPr id="21" name="CasellaDiTesto 20">
            <a:extLst>
              <a:ext uri="{FF2B5EF4-FFF2-40B4-BE49-F238E27FC236}">
                <a16:creationId xmlns:a16="http://schemas.microsoft.com/office/drawing/2014/main" id="{33A92FAD-CC10-D83E-3CF4-506827E037CC}"/>
              </a:ext>
            </a:extLst>
          </p:cNvPr>
          <p:cNvSpPr txBox="1"/>
          <p:nvPr/>
        </p:nvSpPr>
        <p:spPr>
          <a:xfrm rot="214199">
            <a:off x="4826256" y="5301398"/>
            <a:ext cx="2952384" cy="461665"/>
          </a:xfrm>
          <a:prstGeom prst="rect">
            <a:avLst/>
          </a:prstGeom>
          <a:noFill/>
        </p:spPr>
        <p:txBody>
          <a:bodyPr wrap="square" rtlCol="0">
            <a:spAutoFit/>
          </a:bodyPr>
          <a:lstStyle/>
          <a:p>
            <a:pPr algn="ctr"/>
            <a:r>
              <a:rPr lang="it-IT" sz="2400" dirty="0">
                <a:latin typeface="Arial" panose="020B0604020202020204" pitchFamily="34" charset="0"/>
                <a:cs typeface="Arial" panose="020B0604020202020204" pitchFamily="34" charset="0"/>
              </a:rPr>
              <a:t>INCLUSIVITA’</a:t>
            </a:r>
          </a:p>
        </p:txBody>
      </p:sp>
      <p:sp>
        <p:nvSpPr>
          <p:cNvPr id="26" name="CasellaDiTesto 25">
            <a:extLst>
              <a:ext uri="{FF2B5EF4-FFF2-40B4-BE49-F238E27FC236}">
                <a16:creationId xmlns:a16="http://schemas.microsoft.com/office/drawing/2014/main" id="{DF2E0B0A-C4A2-CDED-7347-B37EFAFD7E6E}"/>
              </a:ext>
            </a:extLst>
          </p:cNvPr>
          <p:cNvSpPr txBox="1"/>
          <p:nvPr/>
        </p:nvSpPr>
        <p:spPr>
          <a:xfrm rot="20389431">
            <a:off x="8432175" y="5239553"/>
            <a:ext cx="2952384" cy="461665"/>
          </a:xfrm>
          <a:prstGeom prst="rect">
            <a:avLst/>
          </a:prstGeom>
          <a:noFill/>
        </p:spPr>
        <p:txBody>
          <a:bodyPr wrap="square" rtlCol="0">
            <a:spAutoFit/>
          </a:bodyPr>
          <a:lstStyle/>
          <a:p>
            <a:pPr algn="ctr"/>
            <a:r>
              <a:rPr lang="it-IT" sz="2400" dirty="0">
                <a:latin typeface="Arial" panose="020B0604020202020204" pitchFamily="34" charset="0"/>
                <a:cs typeface="Arial" panose="020B0604020202020204" pitchFamily="34" charset="0"/>
              </a:rPr>
              <a:t>EMERGENZA</a:t>
            </a:r>
          </a:p>
        </p:txBody>
      </p:sp>
    </p:spTree>
    <p:extLst>
      <p:ext uri="{BB962C8B-B14F-4D97-AF65-F5344CB8AC3E}">
        <p14:creationId xmlns:p14="http://schemas.microsoft.com/office/powerpoint/2010/main" val="17889880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850F9414-778A-3B4A-AC4F-449AEE7187E8}"/>
              </a:ext>
            </a:extLst>
          </p:cNvPr>
          <p:cNvSpPr txBox="1"/>
          <p:nvPr/>
        </p:nvSpPr>
        <p:spPr>
          <a:xfrm>
            <a:off x="838200" y="1871886"/>
            <a:ext cx="10740655" cy="2015936"/>
          </a:xfrm>
          <a:prstGeom prst="rect">
            <a:avLst/>
          </a:prstGeom>
          <a:noFill/>
        </p:spPr>
        <p:txBody>
          <a:bodyPr wrap="square" rtlCol="0">
            <a:spAutoFit/>
          </a:bodyPr>
          <a:lstStyle/>
          <a:p>
            <a:pPr algn="ctr"/>
            <a:r>
              <a:rPr lang="it-IT" sz="3500" i="1" dirty="0">
                <a:solidFill>
                  <a:srgbClr val="C00000"/>
                </a:solidFill>
                <a:latin typeface="Helvetica Neue" panose="02000503000000020004" pitchFamily="2" charset="0"/>
              </a:rPr>
              <a:t>«Non puoi fermare le onde, ma puoi imparare </a:t>
            </a:r>
          </a:p>
          <a:p>
            <a:pPr algn="ctr"/>
            <a:r>
              <a:rPr lang="it-IT" sz="3500" i="1" dirty="0">
                <a:solidFill>
                  <a:srgbClr val="C00000"/>
                </a:solidFill>
                <a:latin typeface="Helvetica Neue" panose="02000503000000020004" pitchFamily="2" charset="0"/>
              </a:rPr>
              <a:t>a farci il surf»</a:t>
            </a:r>
          </a:p>
          <a:p>
            <a:pPr algn="ctr"/>
            <a:endParaRPr lang="it-IT" sz="3500" i="1" dirty="0">
              <a:solidFill>
                <a:srgbClr val="C00000"/>
              </a:solidFill>
              <a:latin typeface="Helvetica Neue" panose="02000503000000020004" pitchFamily="2" charset="0"/>
            </a:endParaRPr>
          </a:p>
          <a:p>
            <a:pPr algn="ctr"/>
            <a:r>
              <a:rPr lang="it-IT" sz="2000" i="1" dirty="0" err="1">
                <a:solidFill>
                  <a:srgbClr val="C00000"/>
                </a:solidFill>
                <a:latin typeface="Helvetica Neue" panose="02000503000000020004" pitchFamily="2" charset="0"/>
              </a:rPr>
              <a:t>Jon</a:t>
            </a:r>
            <a:r>
              <a:rPr lang="it-IT" sz="2000" i="1" dirty="0">
                <a:solidFill>
                  <a:srgbClr val="C00000"/>
                </a:solidFill>
                <a:latin typeface="Helvetica Neue" panose="02000503000000020004" pitchFamily="2" charset="0"/>
              </a:rPr>
              <a:t> </a:t>
            </a:r>
            <a:r>
              <a:rPr lang="it-IT" sz="2000" i="1" dirty="0" err="1">
                <a:solidFill>
                  <a:srgbClr val="C00000"/>
                </a:solidFill>
                <a:latin typeface="Helvetica Neue" panose="02000503000000020004" pitchFamily="2" charset="0"/>
              </a:rPr>
              <a:t>Kabat-Zinn</a:t>
            </a:r>
            <a:r>
              <a:rPr lang="it-IT" sz="2000" i="1" dirty="0">
                <a:solidFill>
                  <a:srgbClr val="C00000"/>
                </a:solidFill>
                <a:latin typeface="Helvetica Neue" panose="02000503000000020004" pitchFamily="2" charset="0"/>
              </a:rPr>
              <a:t>, Dovunque tu vada ci sei già</a:t>
            </a:r>
          </a:p>
        </p:txBody>
      </p:sp>
      <p:sp>
        <p:nvSpPr>
          <p:cNvPr id="4" name="CasellaDiTesto 3">
            <a:extLst>
              <a:ext uri="{FF2B5EF4-FFF2-40B4-BE49-F238E27FC236}">
                <a16:creationId xmlns:a16="http://schemas.microsoft.com/office/drawing/2014/main" id="{420A042E-B092-F046-BE84-BEBDE2B4D900}"/>
              </a:ext>
            </a:extLst>
          </p:cNvPr>
          <p:cNvSpPr txBox="1"/>
          <p:nvPr/>
        </p:nvSpPr>
        <p:spPr>
          <a:xfrm>
            <a:off x="3581400" y="4632393"/>
            <a:ext cx="5314275" cy="646331"/>
          </a:xfrm>
          <a:prstGeom prst="rect">
            <a:avLst/>
          </a:prstGeom>
          <a:noFill/>
        </p:spPr>
        <p:txBody>
          <a:bodyPr wrap="none" rtlCol="0">
            <a:spAutoFit/>
          </a:bodyPr>
          <a:lstStyle/>
          <a:p>
            <a:r>
              <a:rPr lang="it-IT" sz="3600" i="1" dirty="0">
                <a:latin typeface="Helvetica Neue" panose="02000503000000020004" pitchFamily="2" charset="0"/>
                <a:ea typeface="Helvetica Neue" panose="02000503000000020004" pitchFamily="2" charset="0"/>
                <a:cs typeface="Helvetica Neue" panose="02000503000000020004" pitchFamily="2" charset="0"/>
              </a:rPr>
              <a:t>Grazie per l’attenzione!!!!</a:t>
            </a:r>
          </a:p>
        </p:txBody>
      </p:sp>
      <p:sp>
        <p:nvSpPr>
          <p:cNvPr id="3" name="Segnaposto data 3">
            <a:extLst>
              <a:ext uri="{FF2B5EF4-FFF2-40B4-BE49-F238E27FC236}">
                <a16:creationId xmlns:a16="http://schemas.microsoft.com/office/drawing/2014/main" id="{8328C49E-35C9-FC95-A052-3F12EF403A73}"/>
              </a:ext>
            </a:extLst>
          </p:cNvPr>
          <p:cNvSpPr>
            <a:spLocks noGrp="1"/>
          </p:cNvSpPr>
          <p:nvPr>
            <p:ph type="dt" sz="half" idx="10"/>
          </p:nvPr>
        </p:nvSpPr>
        <p:spPr>
          <a:xfrm>
            <a:off x="838200" y="6356350"/>
            <a:ext cx="2743200" cy="365125"/>
          </a:xfrm>
        </p:spPr>
        <p:txBody>
          <a:bodyPr/>
          <a:lstStyle/>
          <a:p>
            <a:r>
              <a:rPr lang="it-IT" dirty="0"/>
              <a:t>07 ottobre 2022</a:t>
            </a:r>
          </a:p>
        </p:txBody>
      </p:sp>
      <p:sp>
        <p:nvSpPr>
          <p:cNvPr id="5" name="Segnaposto data 3">
            <a:extLst>
              <a:ext uri="{FF2B5EF4-FFF2-40B4-BE49-F238E27FC236}">
                <a16:creationId xmlns:a16="http://schemas.microsoft.com/office/drawing/2014/main" id="{81F93F5C-9F6C-7A31-60EC-9CA9CD4F5A34}"/>
              </a:ext>
            </a:extLst>
          </p:cNvPr>
          <p:cNvSpPr txBox="1">
            <a:spLocks/>
          </p:cNvSpPr>
          <p:nvPr/>
        </p:nvSpPr>
        <p:spPr>
          <a:xfrm>
            <a:off x="4724400" y="6359197"/>
            <a:ext cx="2743200" cy="365125"/>
          </a:xfrm>
          <a:prstGeom prst="rect">
            <a:avLst/>
          </a:prstGeom>
        </p:spPr>
        <p:txBody>
          <a:bodyPr vert="horz" lIns="91440" tIns="45720" rIns="91440" bIns="45720" rtlCol="0" anchor="ctr"/>
          <a:lstStyle>
            <a:defPPr>
              <a:defRPr lang="it-IT"/>
            </a:defPPr>
            <a:lvl1pPr marL="0" algn="l"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dirty="0"/>
              <a:t>Ing. Lia Tozzi</a:t>
            </a:r>
          </a:p>
        </p:txBody>
      </p:sp>
      <p:sp>
        <p:nvSpPr>
          <p:cNvPr id="6" name="Segnaposto numero diapositiva 5">
            <a:extLst>
              <a:ext uri="{FF2B5EF4-FFF2-40B4-BE49-F238E27FC236}">
                <a16:creationId xmlns:a16="http://schemas.microsoft.com/office/drawing/2014/main" id="{01224636-098E-3B68-A1F1-0D7BAC8AA992}"/>
              </a:ext>
            </a:extLst>
          </p:cNvPr>
          <p:cNvSpPr>
            <a:spLocks noGrp="1"/>
          </p:cNvSpPr>
          <p:nvPr>
            <p:ph type="sldNum" sz="quarter" idx="12"/>
          </p:nvPr>
        </p:nvSpPr>
        <p:spPr/>
        <p:txBody>
          <a:bodyPr/>
          <a:lstStyle/>
          <a:p>
            <a:fld id="{A34EF1DB-9000-E141-B747-F0E3C9795599}" type="slidenum">
              <a:rPr lang="it-IT" smtClean="0"/>
              <a:t>16</a:t>
            </a:fld>
            <a:endParaRPr lang="it-IT"/>
          </a:p>
        </p:txBody>
      </p:sp>
    </p:spTree>
    <p:extLst>
      <p:ext uri="{BB962C8B-B14F-4D97-AF65-F5344CB8AC3E}">
        <p14:creationId xmlns:p14="http://schemas.microsoft.com/office/powerpoint/2010/main" val="42365186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Cerchio"/>
          <p:cNvSpPr/>
          <p:nvPr/>
        </p:nvSpPr>
        <p:spPr>
          <a:xfrm>
            <a:off x="1127254" y="3229498"/>
            <a:ext cx="635001" cy="635001"/>
          </a:xfrm>
          <a:prstGeom prst="ellipse">
            <a:avLst/>
          </a:prstGeom>
          <a:solidFill>
            <a:schemeClr val="accent2">
              <a:hueOff val="-202083"/>
              <a:satOff val="17755"/>
              <a:lumOff val="-16089"/>
            </a:schemeClr>
          </a:solidFill>
          <a:ln w="12700">
            <a:miter lim="400000"/>
          </a:ln>
        </p:spPr>
        <p:txBody>
          <a:bodyPr lIns="25400" tIns="25400" rIns="25400" bIns="25400" anchor="ctr"/>
          <a:lstStyle/>
          <a:p>
            <a:pPr defTabSz="412740">
              <a:defRPr sz="3200">
                <a:solidFill>
                  <a:srgbClr val="FFFFFF"/>
                </a:solidFill>
                <a:latin typeface="Helvetica Neue Medium"/>
                <a:ea typeface="Helvetica Neue Medium"/>
                <a:cs typeface="Helvetica Neue Medium"/>
                <a:sym typeface="Helvetica Neue Medium"/>
              </a:defRPr>
            </a:pPr>
            <a:endParaRPr sz="1600"/>
          </a:p>
        </p:txBody>
      </p:sp>
      <p:sp>
        <p:nvSpPr>
          <p:cNvPr id="158" name="Linea"/>
          <p:cNvSpPr/>
          <p:nvPr/>
        </p:nvSpPr>
        <p:spPr>
          <a:xfrm>
            <a:off x="1746930" y="3546998"/>
            <a:ext cx="877151" cy="1"/>
          </a:xfrm>
          <a:prstGeom prst="line">
            <a:avLst/>
          </a:prstGeom>
          <a:ln w="152400">
            <a:solidFill>
              <a:schemeClr val="accent2">
                <a:hueOff val="-202083"/>
                <a:satOff val="17755"/>
                <a:lumOff val="-16089"/>
              </a:schemeClr>
            </a:solidFill>
            <a:miter lim="400000"/>
          </a:ln>
        </p:spPr>
        <p:txBody>
          <a:bodyPr lIns="25400" tIns="25400" rIns="25400" bIns="25400" anchor="ctr"/>
          <a:lstStyle/>
          <a:p>
            <a:endParaRPr sz="900"/>
          </a:p>
        </p:txBody>
      </p:sp>
      <p:sp>
        <p:nvSpPr>
          <p:cNvPr id="159" name="Cerchio"/>
          <p:cNvSpPr/>
          <p:nvPr/>
        </p:nvSpPr>
        <p:spPr>
          <a:xfrm>
            <a:off x="2604086" y="3229498"/>
            <a:ext cx="635001" cy="635001"/>
          </a:xfrm>
          <a:prstGeom prst="ellipse">
            <a:avLst/>
          </a:prstGeom>
          <a:solidFill>
            <a:schemeClr val="accent1"/>
          </a:solidFill>
          <a:ln w="12700">
            <a:miter lim="400000"/>
          </a:ln>
        </p:spPr>
        <p:txBody>
          <a:bodyPr lIns="25400" tIns="25400" rIns="25400" bIns="25400" anchor="ctr"/>
          <a:lstStyle/>
          <a:p>
            <a:pPr defTabSz="412740">
              <a:defRPr sz="3200">
                <a:solidFill>
                  <a:srgbClr val="FFFFFF"/>
                </a:solidFill>
                <a:latin typeface="Helvetica Neue Medium"/>
                <a:ea typeface="Helvetica Neue Medium"/>
                <a:cs typeface="Helvetica Neue Medium"/>
                <a:sym typeface="Helvetica Neue Medium"/>
              </a:defRPr>
            </a:pPr>
            <a:endParaRPr sz="1600"/>
          </a:p>
        </p:txBody>
      </p:sp>
      <p:sp>
        <p:nvSpPr>
          <p:cNvPr id="160" name="Linea"/>
          <p:cNvSpPr/>
          <p:nvPr/>
        </p:nvSpPr>
        <p:spPr>
          <a:xfrm>
            <a:off x="3237791" y="3546998"/>
            <a:ext cx="2051900" cy="1"/>
          </a:xfrm>
          <a:prstGeom prst="line">
            <a:avLst/>
          </a:prstGeom>
          <a:ln w="152400">
            <a:solidFill>
              <a:schemeClr val="accent1"/>
            </a:solidFill>
            <a:miter lim="400000"/>
          </a:ln>
        </p:spPr>
        <p:txBody>
          <a:bodyPr lIns="25400" tIns="25400" rIns="25400" bIns="25400" anchor="ctr"/>
          <a:lstStyle/>
          <a:p>
            <a:endParaRPr sz="900"/>
          </a:p>
        </p:txBody>
      </p:sp>
      <p:sp>
        <p:nvSpPr>
          <p:cNvPr id="161" name="Cerchio"/>
          <p:cNvSpPr/>
          <p:nvPr/>
        </p:nvSpPr>
        <p:spPr>
          <a:xfrm>
            <a:off x="5292089" y="3229498"/>
            <a:ext cx="635001" cy="635001"/>
          </a:xfrm>
          <a:prstGeom prst="ellipse">
            <a:avLst/>
          </a:prstGeom>
          <a:solidFill>
            <a:schemeClr val="accent2">
              <a:hueOff val="-202083"/>
              <a:satOff val="17755"/>
              <a:lumOff val="-16089"/>
            </a:schemeClr>
          </a:solidFill>
          <a:ln w="12700">
            <a:miter lim="400000"/>
          </a:ln>
        </p:spPr>
        <p:txBody>
          <a:bodyPr lIns="25400" tIns="25400" rIns="25400" bIns="25400" anchor="ctr"/>
          <a:lstStyle/>
          <a:p>
            <a:pPr defTabSz="412740">
              <a:defRPr sz="3200">
                <a:solidFill>
                  <a:srgbClr val="FFFFFF"/>
                </a:solidFill>
                <a:latin typeface="Helvetica Neue Medium"/>
                <a:ea typeface="Helvetica Neue Medium"/>
                <a:cs typeface="Helvetica Neue Medium"/>
                <a:sym typeface="Helvetica Neue Medium"/>
              </a:defRPr>
            </a:pPr>
            <a:endParaRPr sz="1600"/>
          </a:p>
        </p:txBody>
      </p:sp>
      <p:sp>
        <p:nvSpPr>
          <p:cNvPr id="162" name="Linea"/>
          <p:cNvSpPr/>
          <p:nvPr/>
        </p:nvSpPr>
        <p:spPr>
          <a:xfrm>
            <a:off x="5911765" y="3546998"/>
            <a:ext cx="877151" cy="1"/>
          </a:xfrm>
          <a:prstGeom prst="line">
            <a:avLst/>
          </a:prstGeom>
          <a:ln w="152400">
            <a:solidFill>
              <a:schemeClr val="accent2">
                <a:hueOff val="-202083"/>
                <a:satOff val="17755"/>
                <a:lumOff val="-16089"/>
              </a:schemeClr>
            </a:solidFill>
            <a:miter lim="400000"/>
          </a:ln>
        </p:spPr>
        <p:txBody>
          <a:bodyPr lIns="25400" tIns="25400" rIns="25400" bIns="25400" anchor="ctr"/>
          <a:lstStyle/>
          <a:p>
            <a:endParaRPr sz="900"/>
          </a:p>
        </p:txBody>
      </p:sp>
      <p:sp>
        <p:nvSpPr>
          <p:cNvPr id="163" name="Cerchio"/>
          <p:cNvSpPr/>
          <p:nvPr/>
        </p:nvSpPr>
        <p:spPr>
          <a:xfrm>
            <a:off x="6764249" y="3229498"/>
            <a:ext cx="635001" cy="635001"/>
          </a:xfrm>
          <a:prstGeom prst="ellipse">
            <a:avLst/>
          </a:prstGeom>
          <a:solidFill>
            <a:schemeClr val="accent1"/>
          </a:solidFill>
          <a:ln w="12700">
            <a:miter lim="400000"/>
          </a:ln>
        </p:spPr>
        <p:txBody>
          <a:bodyPr lIns="25400" tIns="25400" rIns="25400" bIns="25400" anchor="ctr"/>
          <a:lstStyle/>
          <a:p>
            <a:pPr defTabSz="412740">
              <a:defRPr sz="3200">
                <a:solidFill>
                  <a:srgbClr val="FFFFFF"/>
                </a:solidFill>
                <a:latin typeface="Helvetica Neue Medium"/>
                <a:ea typeface="Helvetica Neue Medium"/>
                <a:cs typeface="Helvetica Neue Medium"/>
                <a:sym typeface="Helvetica Neue Medium"/>
              </a:defRPr>
            </a:pPr>
            <a:endParaRPr sz="1600"/>
          </a:p>
        </p:txBody>
      </p:sp>
      <p:sp>
        <p:nvSpPr>
          <p:cNvPr id="164" name="Linea"/>
          <p:cNvSpPr/>
          <p:nvPr/>
        </p:nvSpPr>
        <p:spPr>
          <a:xfrm>
            <a:off x="6789538" y="3553349"/>
            <a:ext cx="1445991" cy="1"/>
          </a:xfrm>
          <a:prstGeom prst="line">
            <a:avLst/>
          </a:prstGeom>
          <a:ln w="152400">
            <a:solidFill>
              <a:schemeClr val="accent1"/>
            </a:solidFill>
            <a:miter lim="400000"/>
          </a:ln>
        </p:spPr>
        <p:txBody>
          <a:bodyPr lIns="25400" tIns="25400" rIns="25400" bIns="25400" anchor="ctr"/>
          <a:lstStyle/>
          <a:p>
            <a:endParaRPr sz="900"/>
          </a:p>
        </p:txBody>
      </p:sp>
      <p:pic>
        <p:nvPicPr>
          <p:cNvPr id="165" name="Immagine" descr="Immagine"/>
          <p:cNvPicPr>
            <a:picLocks noChangeAspect="1"/>
          </p:cNvPicPr>
          <p:nvPr/>
        </p:nvPicPr>
        <p:blipFill>
          <a:blip r:embed="rId2"/>
          <a:srcRect l="938" r="938" b="7081"/>
          <a:stretch>
            <a:fillRect/>
          </a:stretch>
        </p:blipFill>
        <p:spPr>
          <a:xfrm>
            <a:off x="954118" y="1938177"/>
            <a:ext cx="981359" cy="1093759"/>
          </a:xfrm>
          <a:prstGeom prst="rect">
            <a:avLst/>
          </a:prstGeom>
          <a:ln w="12700">
            <a:miter lim="400000"/>
          </a:ln>
        </p:spPr>
      </p:pic>
      <p:sp>
        <p:nvSpPr>
          <p:cNvPr id="166" name="Prima stesura…"/>
          <p:cNvSpPr txBox="1"/>
          <p:nvPr/>
        </p:nvSpPr>
        <p:spPr>
          <a:xfrm>
            <a:off x="1265274" y="3970973"/>
            <a:ext cx="1355235"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r>
              <a:rPr sz="1400" dirty="0"/>
              <a:t>Prima </a:t>
            </a:r>
            <a:r>
              <a:rPr sz="1400" dirty="0" err="1"/>
              <a:t>stesura</a:t>
            </a:r>
            <a:endParaRPr sz="1400" dirty="0"/>
          </a:p>
          <a:p>
            <a:r>
              <a:rPr sz="1400" dirty="0" err="1"/>
              <a:t>Linee</a:t>
            </a:r>
            <a:r>
              <a:rPr sz="1400" dirty="0"/>
              <a:t> </a:t>
            </a:r>
            <a:r>
              <a:rPr sz="1400" dirty="0" err="1"/>
              <a:t>Guida</a:t>
            </a:r>
            <a:endParaRPr sz="1400" dirty="0"/>
          </a:p>
        </p:txBody>
      </p:sp>
      <p:sp>
        <p:nvSpPr>
          <p:cNvPr id="167" name="Cerchio"/>
          <p:cNvSpPr/>
          <p:nvPr/>
        </p:nvSpPr>
        <p:spPr>
          <a:xfrm>
            <a:off x="8220334" y="3229498"/>
            <a:ext cx="635001" cy="635001"/>
          </a:xfrm>
          <a:prstGeom prst="ellipse">
            <a:avLst/>
          </a:prstGeom>
          <a:solidFill>
            <a:schemeClr val="accent2">
              <a:hueOff val="-202083"/>
              <a:satOff val="17755"/>
              <a:lumOff val="-16089"/>
            </a:schemeClr>
          </a:solidFill>
          <a:ln w="12700">
            <a:miter lim="400000"/>
          </a:ln>
        </p:spPr>
        <p:txBody>
          <a:bodyPr lIns="25400" tIns="25400" rIns="25400" bIns="25400" anchor="ctr"/>
          <a:lstStyle/>
          <a:p>
            <a:pPr defTabSz="412740">
              <a:defRPr sz="3200">
                <a:solidFill>
                  <a:srgbClr val="FFFFFF"/>
                </a:solidFill>
                <a:latin typeface="Helvetica Neue Medium"/>
                <a:ea typeface="Helvetica Neue Medium"/>
                <a:cs typeface="Helvetica Neue Medium"/>
                <a:sym typeface="Helvetica Neue Medium"/>
              </a:defRPr>
            </a:pPr>
            <a:endParaRPr sz="1600"/>
          </a:p>
        </p:txBody>
      </p:sp>
      <p:sp>
        <p:nvSpPr>
          <p:cNvPr id="168" name="Linea"/>
          <p:cNvSpPr/>
          <p:nvPr/>
        </p:nvSpPr>
        <p:spPr>
          <a:xfrm>
            <a:off x="8880975" y="3546998"/>
            <a:ext cx="1840312" cy="1"/>
          </a:xfrm>
          <a:prstGeom prst="line">
            <a:avLst/>
          </a:prstGeom>
          <a:ln w="152400">
            <a:solidFill>
              <a:schemeClr val="accent2">
                <a:hueOff val="-202083"/>
                <a:satOff val="17755"/>
                <a:lumOff val="-16089"/>
              </a:schemeClr>
            </a:solidFill>
            <a:custDash>
              <a:ds d="200000" sp="200000"/>
            </a:custDash>
            <a:miter lim="400000"/>
          </a:ln>
        </p:spPr>
        <p:txBody>
          <a:bodyPr lIns="25400" tIns="25400" rIns="25400" bIns="25400" anchor="ctr"/>
          <a:lstStyle/>
          <a:p>
            <a:endParaRPr sz="900"/>
          </a:p>
        </p:txBody>
      </p:sp>
      <p:sp>
        <p:nvSpPr>
          <p:cNvPr id="169" name="Maggio…"/>
          <p:cNvSpPr txBox="1"/>
          <p:nvPr/>
        </p:nvSpPr>
        <p:spPr>
          <a:xfrm>
            <a:off x="1141075" y="3373812"/>
            <a:ext cx="448841"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p>
            <a:pPr>
              <a:defRPr b="1">
                <a:solidFill>
                  <a:srgbClr val="FFFFFF"/>
                </a:solidFill>
              </a:defRPr>
            </a:pPr>
            <a:r>
              <a:rPr sz="1000" dirty="0"/>
              <a:t>Maggio</a:t>
            </a:r>
          </a:p>
          <a:p>
            <a:pPr>
              <a:defRPr b="1">
                <a:solidFill>
                  <a:srgbClr val="FFFFFF"/>
                </a:solidFill>
              </a:defRPr>
            </a:pPr>
            <a:r>
              <a:rPr sz="1000" dirty="0"/>
              <a:t>2020</a:t>
            </a:r>
          </a:p>
        </p:txBody>
      </p:sp>
      <p:sp>
        <p:nvSpPr>
          <p:cNvPr id="170" name="Giugno"/>
          <p:cNvSpPr txBox="1"/>
          <p:nvPr/>
        </p:nvSpPr>
        <p:spPr>
          <a:xfrm>
            <a:off x="2632025" y="3373812"/>
            <a:ext cx="432811"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solidFill>
                  <a:srgbClr val="FFFFFF"/>
                </a:solidFill>
              </a:defRPr>
            </a:lvl1pPr>
          </a:lstStyle>
          <a:p>
            <a:r>
              <a:rPr sz="1000" dirty="0" err="1"/>
              <a:t>Giugno</a:t>
            </a:r>
            <a:endParaRPr lang="it-IT" sz="1000" dirty="0"/>
          </a:p>
          <a:p>
            <a:r>
              <a:rPr lang="it-IT" sz="1000" dirty="0"/>
              <a:t>2020</a:t>
            </a:r>
            <a:endParaRPr sz="1000" dirty="0"/>
          </a:p>
        </p:txBody>
      </p:sp>
      <p:sp>
        <p:nvSpPr>
          <p:cNvPr id="171" name="Coinvolgimento Federazione degli Ordini degli Ingegneri del Lazio"/>
          <p:cNvSpPr txBox="1"/>
          <p:nvPr/>
        </p:nvSpPr>
        <p:spPr>
          <a:xfrm>
            <a:off x="4023945" y="2240220"/>
            <a:ext cx="1403807" cy="91307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r>
              <a:rPr sz="1400" dirty="0" err="1"/>
              <a:t>Coinvolgimento</a:t>
            </a:r>
            <a:r>
              <a:rPr sz="1400" dirty="0"/>
              <a:t> </a:t>
            </a:r>
            <a:r>
              <a:rPr sz="1400" dirty="0" err="1"/>
              <a:t>Federazione</a:t>
            </a:r>
            <a:r>
              <a:rPr sz="1400" dirty="0"/>
              <a:t> </a:t>
            </a:r>
            <a:r>
              <a:rPr sz="1400" dirty="0" err="1"/>
              <a:t>degli</a:t>
            </a:r>
            <a:r>
              <a:rPr sz="1400" dirty="0"/>
              <a:t> </a:t>
            </a:r>
            <a:r>
              <a:rPr sz="1400" dirty="0" err="1"/>
              <a:t>Ordini</a:t>
            </a:r>
            <a:r>
              <a:rPr sz="1400" dirty="0"/>
              <a:t> </a:t>
            </a:r>
            <a:r>
              <a:rPr sz="1400" dirty="0" err="1"/>
              <a:t>degli</a:t>
            </a:r>
            <a:r>
              <a:rPr sz="1400" dirty="0"/>
              <a:t> </a:t>
            </a:r>
            <a:r>
              <a:rPr sz="1400" dirty="0" err="1"/>
              <a:t>Ingegneri</a:t>
            </a:r>
            <a:r>
              <a:rPr sz="1400" dirty="0"/>
              <a:t> del Lazio </a:t>
            </a:r>
          </a:p>
        </p:txBody>
      </p:sp>
      <p:sp>
        <p:nvSpPr>
          <p:cNvPr id="172" name="Luglio"/>
          <p:cNvSpPr txBox="1"/>
          <p:nvPr/>
        </p:nvSpPr>
        <p:spPr>
          <a:xfrm>
            <a:off x="5358205" y="3380162"/>
            <a:ext cx="368691"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solidFill>
                  <a:srgbClr val="FFFFFF"/>
                </a:solidFill>
              </a:defRPr>
            </a:lvl1pPr>
          </a:lstStyle>
          <a:p>
            <a:r>
              <a:rPr sz="1000" dirty="0" err="1"/>
              <a:t>Luglio</a:t>
            </a:r>
            <a:endParaRPr lang="it-IT" sz="1000" dirty="0"/>
          </a:p>
          <a:p>
            <a:r>
              <a:rPr lang="it-IT" sz="1000" dirty="0"/>
              <a:t>2020</a:t>
            </a:r>
            <a:endParaRPr sz="1000" dirty="0"/>
          </a:p>
        </p:txBody>
      </p:sp>
      <p:sp>
        <p:nvSpPr>
          <p:cNvPr id="173" name="Presentazione del progetto alla Regione Lazio"/>
          <p:cNvSpPr txBox="1"/>
          <p:nvPr/>
        </p:nvSpPr>
        <p:spPr>
          <a:xfrm>
            <a:off x="2957494" y="3882228"/>
            <a:ext cx="1610847" cy="697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r>
              <a:rPr sz="1400" dirty="0" err="1"/>
              <a:t>Presentazione</a:t>
            </a:r>
            <a:r>
              <a:rPr sz="1400" dirty="0"/>
              <a:t> del </a:t>
            </a:r>
            <a:r>
              <a:rPr sz="1400" dirty="0" err="1"/>
              <a:t>progetto</a:t>
            </a:r>
            <a:r>
              <a:rPr sz="1400" dirty="0"/>
              <a:t> </a:t>
            </a:r>
            <a:r>
              <a:rPr sz="1400" dirty="0" err="1"/>
              <a:t>alla</a:t>
            </a:r>
            <a:r>
              <a:rPr sz="1400" dirty="0"/>
              <a:t> </a:t>
            </a:r>
            <a:r>
              <a:rPr sz="1400" dirty="0" err="1"/>
              <a:t>Regione</a:t>
            </a:r>
            <a:r>
              <a:rPr sz="1400" dirty="0"/>
              <a:t> Lazio</a:t>
            </a:r>
          </a:p>
        </p:txBody>
      </p:sp>
      <p:sp>
        <p:nvSpPr>
          <p:cNvPr id="174" name="Invio richiesta UNI PdR (Prassi di Riferimento)"/>
          <p:cNvSpPr txBox="1"/>
          <p:nvPr/>
        </p:nvSpPr>
        <p:spPr>
          <a:xfrm>
            <a:off x="7114387" y="2548846"/>
            <a:ext cx="1740948"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r>
              <a:rPr sz="1400"/>
              <a:t>Invio richiesta UNI PdR (Prassi di Riferimento)</a:t>
            </a:r>
          </a:p>
        </p:txBody>
      </p:sp>
      <p:sp>
        <p:nvSpPr>
          <p:cNvPr id="175" name="UNI esprime parere FAVOREVOLE della nostra proposta"/>
          <p:cNvSpPr txBox="1"/>
          <p:nvPr/>
        </p:nvSpPr>
        <p:spPr>
          <a:xfrm>
            <a:off x="8514567" y="4034399"/>
            <a:ext cx="2086093" cy="697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r>
              <a:rPr sz="1400"/>
              <a:t>UNI esprime parere FAVOREVOLE della nostra proposta</a:t>
            </a:r>
          </a:p>
        </p:txBody>
      </p:sp>
      <p:pic>
        <p:nvPicPr>
          <p:cNvPr id="176" name="Schermata 2021-02-04 alle 11.00.15.png" descr="Schermata 2021-02-04 alle 11.00.15.png"/>
          <p:cNvPicPr>
            <a:picLocks noChangeAspect="1"/>
          </p:cNvPicPr>
          <p:nvPr/>
        </p:nvPicPr>
        <p:blipFill>
          <a:blip r:embed="rId3"/>
          <a:stretch>
            <a:fillRect/>
          </a:stretch>
        </p:blipFill>
        <p:spPr>
          <a:xfrm>
            <a:off x="5101589" y="4561687"/>
            <a:ext cx="1016001" cy="1047751"/>
          </a:xfrm>
          <a:prstGeom prst="rect">
            <a:avLst/>
          </a:prstGeom>
          <a:ln w="12700">
            <a:miter lim="400000"/>
          </a:ln>
        </p:spPr>
      </p:pic>
      <p:pic>
        <p:nvPicPr>
          <p:cNvPr id="177" name="Immagine" descr="Immagine"/>
          <p:cNvPicPr>
            <a:picLocks noChangeAspect="1"/>
          </p:cNvPicPr>
          <p:nvPr/>
        </p:nvPicPr>
        <p:blipFill>
          <a:blip r:embed="rId4"/>
          <a:stretch>
            <a:fillRect/>
          </a:stretch>
        </p:blipFill>
        <p:spPr>
          <a:xfrm>
            <a:off x="4383977" y="381889"/>
            <a:ext cx="410083" cy="1765131"/>
          </a:xfrm>
          <a:prstGeom prst="rect">
            <a:avLst/>
          </a:prstGeom>
          <a:ln w="12700">
            <a:miter lim="400000"/>
          </a:ln>
        </p:spPr>
      </p:pic>
      <p:pic>
        <p:nvPicPr>
          <p:cNvPr id="178" name="REGIONELazio.jpeg" descr="REGIONELazio.jpeg"/>
          <p:cNvPicPr>
            <a:picLocks noChangeAspect="1"/>
          </p:cNvPicPr>
          <p:nvPr/>
        </p:nvPicPr>
        <p:blipFill>
          <a:blip r:embed="rId5"/>
          <a:stretch>
            <a:fillRect/>
          </a:stretch>
        </p:blipFill>
        <p:spPr>
          <a:xfrm rot="5398356">
            <a:off x="2824295" y="5150247"/>
            <a:ext cx="1638004" cy="414835"/>
          </a:xfrm>
          <a:prstGeom prst="rect">
            <a:avLst/>
          </a:prstGeom>
          <a:ln w="12700">
            <a:miter lim="400000"/>
          </a:ln>
        </p:spPr>
      </p:pic>
      <p:sp>
        <p:nvSpPr>
          <p:cNvPr id="179" name="Protocollo nazionale di certificazione"/>
          <p:cNvSpPr txBox="1"/>
          <p:nvPr/>
        </p:nvSpPr>
        <p:spPr>
          <a:xfrm>
            <a:off x="4905327" y="3972002"/>
            <a:ext cx="1556238" cy="48218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r>
              <a:rPr sz="1400" dirty="0" err="1"/>
              <a:t>Protocollo</a:t>
            </a:r>
            <a:r>
              <a:rPr sz="1400" dirty="0"/>
              <a:t> </a:t>
            </a:r>
            <a:r>
              <a:rPr sz="1400" dirty="0" err="1"/>
              <a:t>nazionale</a:t>
            </a:r>
            <a:r>
              <a:rPr sz="1400" dirty="0"/>
              <a:t> di certificazione</a:t>
            </a:r>
          </a:p>
        </p:txBody>
      </p:sp>
      <p:pic>
        <p:nvPicPr>
          <p:cNvPr id="180" name="Immagine" descr="Immagine"/>
          <p:cNvPicPr>
            <a:picLocks noChangeAspect="1"/>
          </p:cNvPicPr>
          <p:nvPr/>
        </p:nvPicPr>
        <p:blipFill>
          <a:blip r:embed="rId6"/>
          <a:srcRect l="17910" t="17910" r="17910" b="17910"/>
          <a:stretch>
            <a:fillRect/>
          </a:stretch>
        </p:blipFill>
        <p:spPr>
          <a:xfrm>
            <a:off x="7242646" y="921625"/>
            <a:ext cx="1428751" cy="1428751"/>
          </a:xfrm>
          <a:prstGeom prst="rect">
            <a:avLst/>
          </a:prstGeom>
          <a:ln w="12700">
            <a:miter lim="400000"/>
          </a:ln>
        </p:spPr>
      </p:pic>
      <p:sp>
        <p:nvSpPr>
          <p:cNvPr id="181" name="Dicembre"/>
          <p:cNvSpPr txBox="1"/>
          <p:nvPr/>
        </p:nvSpPr>
        <p:spPr>
          <a:xfrm>
            <a:off x="6821758" y="3367460"/>
            <a:ext cx="562655"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b="1">
                <a:solidFill>
                  <a:srgbClr val="FFFFFF"/>
                </a:solidFill>
              </a:defRPr>
            </a:lvl1pPr>
          </a:lstStyle>
          <a:p>
            <a:r>
              <a:rPr sz="1000" dirty="0" err="1"/>
              <a:t>Dicembre</a:t>
            </a:r>
            <a:endParaRPr lang="it-IT" sz="1000" dirty="0"/>
          </a:p>
          <a:p>
            <a:r>
              <a:rPr lang="it-IT" sz="1000" dirty="0"/>
              <a:t>2020</a:t>
            </a:r>
            <a:endParaRPr sz="1000" dirty="0"/>
          </a:p>
        </p:txBody>
      </p:sp>
      <p:sp>
        <p:nvSpPr>
          <p:cNvPr id="182" name="Gennaio…"/>
          <p:cNvSpPr txBox="1"/>
          <p:nvPr/>
        </p:nvSpPr>
        <p:spPr>
          <a:xfrm>
            <a:off x="8270699" y="3377101"/>
            <a:ext cx="647980" cy="35907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pPr>
              <a:defRPr b="1">
                <a:solidFill>
                  <a:srgbClr val="FFFFFF"/>
                </a:solidFill>
              </a:defRPr>
            </a:pPr>
            <a:r>
              <a:rPr sz="1000" dirty="0" err="1"/>
              <a:t>Gennaio</a:t>
            </a:r>
            <a:endParaRPr sz="1000" dirty="0"/>
          </a:p>
          <a:p>
            <a:pPr>
              <a:defRPr b="1">
                <a:solidFill>
                  <a:srgbClr val="FFFFFF"/>
                </a:solidFill>
              </a:defRPr>
            </a:pPr>
            <a:r>
              <a:rPr sz="1000" dirty="0"/>
              <a:t>2021</a:t>
            </a:r>
          </a:p>
        </p:txBody>
      </p:sp>
      <p:sp>
        <p:nvSpPr>
          <p:cNvPr id="183" name="Valutazione del Contratto…"/>
          <p:cNvSpPr txBox="1"/>
          <p:nvPr/>
        </p:nvSpPr>
        <p:spPr>
          <a:xfrm>
            <a:off x="8514567" y="5050785"/>
            <a:ext cx="2001033" cy="69762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anchor="ctr">
            <a:spAutoFit/>
          </a:bodyPr>
          <a:lstStyle/>
          <a:p>
            <a:r>
              <a:rPr sz="1400"/>
              <a:t>Valutazione del Contratto </a:t>
            </a:r>
          </a:p>
          <a:p>
            <a:r>
              <a:rPr sz="1400"/>
              <a:t>Integrazione del team di progetto</a:t>
            </a:r>
          </a:p>
        </p:txBody>
      </p:sp>
      <p:sp>
        <p:nvSpPr>
          <p:cNvPr id="184" name="Federazione degli Ordini degli Ingegneri del Lazio"/>
          <p:cNvSpPr txBox="1"/>
          <p:nvPr/>
        </p:nvSpPr>
        <p:spPr>
          <a:xfrm>
            <a:off x="9627457" y="1584294"/>
            <a:ext cx="2738153" cy="66529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ormAutofit/>
          </a:bodyPr>
          <a:lstStyle>
            <a:lvl1pPr defTabSz="825500">
              <a:defRPr sz="3600" b="1">
                <a:solidFill>
                  <a:srgbClr val="000000"/>
                </a:solidFill>
              </a:defRPr>
            </a:lvl1pPr>
          </a:lstStyle>
          <a:p>
            <a:r>
              <a:rPr sz="1800" dirty="0" err="1"/>
              <a:t>Federazione</a:t>
            </a:r>
            <a:r>
              <a:rPr sz="1800" dirty="0"/>
              <a:t> </a:t>
            </a:r>
            <a:r>
              <a:rPr sz="1800" dirty="0" err="1"/>
              <a:t>degli</a:t>
            </a:r>
            <a:r>
              <a:rPr sz="1800" dirty="0"/>
              <a:t> </a:t>
            </a:r>
            <a:r>
              <a:rPr sz="1800" dirty="0" err="1"/>
              <a:t>Ordini</a:t>
            </a:r>
            <a:r>
              <a:rPr sz="1800" dirty="0"/>
              <a:t> </a:t>
            </a:r>
            <a:r>
              <a:rPr sz="1800" dirty="0" err="1"/>
              <a:t>degli</a:t>
            </a:r>
            <a:r>
              <a:rPr sz="1800" dirty="0"/>
              <a:t> </a:t>
            </a:r>
            <a:r>
              <a:rPr sz="1800" dirty="0" err="1"/>
              <a:t>Ingegneri</a:t>
            </a:r>
            <a:r>
              <a:rPr sz="1800" dirty="0"/>
              <a:t> del Lazio</a:t>
            </a:r>
          </a:p>
        </p:txBody>
      </p:sp>
      <p:sp>
        <p:nvSpPr>
          <p:cNvPr id="185" name="Ovale"/>
          <p:cNvSpPr/>
          <p:nvPr/>
        </p:nvSpPr>
        <p:spPr>
          <a:xfrm>
            <a:off x="3434511" y="3339582"/>
            <a:ext cx="410083" cy="414833"/>
          </a:xfrm>
          <a:prstGeom prst="ellipse">
            <a:avLst/>
          </a:prstGeom>
          <a:solidFill>
            <a:schemeClr val="accent1"/>
          </a:solidFill>
          <a:ln w="12700">
            <a:miter lim="400000"/>
          </a:ln>
        </p:spPr>
        <p:txBody>
          <a:bodyPr lIns="25400" tIns="25400" rIns="25400" bIns="25400" anchor="ctr"/>
          <a:lstStyle/>
          <a:p>
            <a:pPr algn="ctr" defTabSz="412740">
              <a:defRPr sz="3200">
                <a:solidFill>
                  <a:srgbClr val="FFFFFF"/>
                </a:solidFill>
                <a:latin typeface="Helvetica Neue Medium"/>
                <a:ea typeface="Helvetica Neue Medium"/>
                <a:cs typeface="Helvetica Neue Medium"/>
                <a:sym typeface="Helvetica Neue Medium"/>
              </a:defRPr>
            </a:pPr>
            <a:r>
              <a:rPr lang="it-IT" sz="1600" dirty="0"/>
              <a:t>2</a:t>
            </a:r>
            <a:endParaRPr sz="1600" dirty="0"/>
          </a:p>
        </p:txBody>
      </p:sp>
      <p:sp>
        <p:nvSpPr>
          <p:cNvPr id="187" name="Ovale"/>
          <p:cNvSpPr/>
          <p:nvPr/>
        </p:nvSpPr>
        <p:spPr>
          <a:xfrm>
            <a:off x="4396357" y="3345933"/>
            <a:ext cx="410083" cy="414833"/>
          </a:xfrm>
          <a:prstGeom prst="ellipse">
            <a:avLst/>
          </a:prstGeom>
          <a:solidFill>
            <a:schemeClr val="accent1"/>
          </a:solidFill>
          <a:ln w="12700">
            <a:miter lim="400000"/>
          </a:ln>
        </p:spPr>
        <p:txBody>
          <a:bodyPr lIns="25400" tIns="25400" rIns="25400" bIns="25400" anchor="ctr"/>
          <a:lstStyle/>
          <a:p>
            <a:pPr algn="ctr" defTabSz="412740">
              <a:defRPr sz="3200">
                <a:solidFill>
                  <a:srgbClr val="FFFFFF"/>
                </a:solidFill>
                <a:latin typeface="Helvetica Neue Medium"/>
                <a:ea typeface="Helvetica Neue Medium"/>
                <a:cs typeface="Helvetica Neue Medium"/>
                <a:sym typeface="Helvetica Neue Medium"/>
              </a:defRPr>
            </a:pPr>
            <a:r>
              <a:rPr lang="it-IT" sz="1600" dirty="0"/>
              <a:t>3</a:t>
            </a:r>
            <a:endParaRPr sz="1600" dirty="0"/>
          </a:p>
        </p:txBody>
      </p:sp>
      <p:sp>
        <p:nvSpPr>
          <p:cNvPr id="189" name="Ovale"/>
          <p:cNvSpPr/>
          <p:nvPr/>
        </p:nvSpPr>
        <p:spPr>
          <a:xfrm>
            <a:off x="2028468" y="3339582"/>
            <a:ext cx="410081" cy="414833"/>
          </a:xfrm>
          <a:prstGeom prst="ellipse">
            <a:avLst/>
          </a:prstGeom>
          <a:solidFill>
            <a:schemeClr val="accent2">
              <a:hueOff val="-202083"/>
              <a:satOff val="17755"/>
              <a:lumOff val="-16089"/>
            </a:schemeClr>
          </a:solidFill>
          <a:ln w="12700">
            <a:miter lim="400000"/>
          </a:ln>
        </p:spPr>
        <p:txBody>
          <a:bodyPr lIns="25400" tIns="25400" rIns="25400" bIns="25400" anchor="ctr"/>
          <a:lstStyle/>
          <a:p>
            <a:pPr algn="ctr" defTabSz="412740">
              <a:defRPr sz="3200">
                <a:solidFill>
                  <a:srgbClr val="FFFFFF"/>
                </a:solidFill>
                <a:latin typeface="Helvetica Neue Medium"/>
                <a:ea typeface="Helvetica Neue Medium"/>
                <a:cs typeface="Helvetica Neue Medium"/>
                <a:sym typeface="Helvetica Neue Medium"/>
              </a:defRPr>
            </a:pPr>
            <a:r>
              <a:rPr lang="it-IT" sz="1600" dirty="0"/>
              <a:t>1</a:t>
            </a:r>
            <a:endParaRPr sz="1600" dirty="0"/>
          </a:p>
        </p:txBody>
      </p:sp>
      <p:sp>
        <p:nvSpPr>
          <p:cNvPr id="191" name="Ovale"/>
          <p:cNvSpPr/>
          <p:nvPr/>
        </p:nvSpPr>
        <p:spPr>
          <a:xfrm>
            <a:off x="7744492" y="3345933"/>
            <a:ext cx="410083" cy="414833"/>
          </a:xfrm>
          <a:prstGeom prst="ellipse">
            <a:avLst/>
          </a:prstGeom>
          <a:solidFill>
            <a:schemeClr val="accent1"/>
          </a:solidFill>
          <a:ln w="12700">
            <a:miter lim="400000"/>
          </a:ln>
        </p:spPr>
        <p:txBody>
          <a:bodyPr lIns="25400" tIns="25400" rIns="25400" bIns="25400" anchor="ctr"/>
          <a:lstStyle/>
          <a:p>
            <a:pPr defTabSz="412740">
              <a:defRPr sz="3200">
                <a:solidFill>
                  <a:srgbClr val="FFFFFF"/>
                </a:solidFill>
                <a:latin typeface="Helvetica Neue Medium"/>
                <a:ea typeface="Helvetica Neue Medium"/>
                <a:cs typeface="Helvetica Neue Medium"/>
                <a:sym typeface="Helvetica Neue Medium"/>
              </a:defRPr>
            </a:pPr>
            <a:endParaRPr sz="1600"/>
          </a:p>
        </p:txBody>
      </p:sp>
      <p:sp>
        <p:nvSpPr>
          <p:cNvPr id="193" name="Ovale"/>
          <p:cNvSpPr/>
          <p:nvPr/>
        </p:nvSpPr>
        <p:spPr>
          <a:xfrm>
            <a:off x="9452373" y="3339582"/>
            <a:ext cx="410081" cy="414833"/>
          </a:xfrm>
          <a:prstGeom prst="ellipse">
            <a:avLst/>
          </a:prstGeom>
          <a:solidFill>
            <a:schemeClr val="accent2">
              <a:hueOff val="-202083"/>
              <a:satOff val="17755"/>
              <a:lumOff val="-16089"/>
            </a:schemeClr>
          </a:solidFill>
          <a:ln w="12700">
            <a:miter lim="400000"/>
          </a:ln>
        </p:spPr>
        <p:txBody>
          <a:bodyPr lIns="25400" tIns="25400" rIns="25400" bIns="25400" anchor="ctr"/>
          <a:lstStyle/>
          <a:p>
            <a:pPr defTabSz="412740">
              <a:defRPr sz="3200">
                <a:solidFill>
                  <a:srgbClr val="FFFFFF"/>
                </a:solidFill>
                <a:latin typeface="Helvetica Neue Medium"/>
                <a:ea typeface="Helvetica Neue Medium"/>
                <a:cs typeface="Helvetica Neue Medium"/>
                <a:sym typeface="Helvetica Neue Medium"/>
              </a:defRPr>
            </a:pPr>
            <a:r>
              <a:rPr lang="it-IT" sz="1600" dirty="0"/>
              <a:t>5</a:t>
            </a:r>
            <a:endParaRPr sz="1600" dirty="0"/>
          </a:p>
        </p:txBody>
      </p:sp>
      <p:sp>
        <p:nvSpPr>
          <p:cNvPr id="195" name="Rettangolo arrotondato"/>
          <p:cNvSpPr/>
          <p:nvPr/>
        </p:nvSpPr>
        <p:spPr>
          <a:xfrm>
            <a:off x="17606" y="62768"/>
            <a:ext cx="1673807" cy="982555"/>
          </a:xfrm>
          <a:prstGeom prst="roundRect">
            <a:avLst>
              <a:gd name="adj" fmla="val 10000"/>
            </a:avLst>
          </a:prstGeom>
          <a:solidFill>
            <a:srgbClr val="FFFFFF"/>
          </a:solidFill>
          <a:ln w="12700">
            <a:miter lim="400000"/>
          </a:ln>
        </p:spPr>
        <p:txBody>
          <a:bodyPr lIns="25400" tIns="25400" rIns="25400" bIns="25400" anchor="ctr"/>
          <a:lstStyle/>
          <a:p>
            <a:pPr defTabSz="412740">
              <a:defRPr sz="3200">
                <a:solidFill>
                  <a:srgbClr val="FFFFFF"/>
                </a:solidFill>
                <a:latin typeface="Helvetica Neue Medium"/>
                <a:ea typeface="Helvetica Neue Medium"/>
                <a:cs typeface="Helvetica Neue Medium"/>
                <a:sym typeface="Helvetica Neue Medium"/>
              </a:defRPr>
            </a:pPr>
            <a:endParaRPr sz="1600"/>
          </a:p>
        </p:txBody>
      </p:sp>
      <p:sp>
        <p:nvSpPr>
          <p:cNvPr id="4" name="Segnaposto numero diapositiva 3">
            <a:extLst>
              <a:ext uri="{FF2B5EF4-FFF2-40B4-BE49-F238E27FC236}">
                <a16:creationId xmlns:a16="http://schemas.microsoft.com/office/drawing/2014/main" id="{8568F5E7-6C48-6EB0-14FA-0C05F6FDE281}"/>
              </a:ext>
            </a:extLst>
          </p:cNvPr>
          <p:cNvSpPr>
            <a:spLocks noGrp="1"/>
          </p:cNvSpPr>
          <p:nvPr>
            <p:ph type="sldNum" sz="quarter" idx="12"/>
          </p:nvPr>
        </p:nvSpPr>
        <p:spPr/>
        <p:txBody>
          <a:bodyPr/>
          <a:lstStyle/>
          <a:p>
            <a:fld id="{A34EF1DB-9000-E141-B747-F0E3C9795599}" type="slidenum">
              <a:rPr lang="it-IT" smtClean="0"/>
              <a:t>2</a:t>
            </a:fld>
            <a:endParaRPr lang="it-IT"/>
          </a:p>
        </p:txBody>
      </p:sp>
      <p:sp>
        <p:nvSpPr>
          <p:cNvPr id="7" name="Ovale">
            <a:extLst>
              <a:ext uri="{FF2B5EF4-FFF2-40B4-BE49-F238E27FC236}">
                <a16:creationId xmlns:a16="http://schemas.microsoft.com/office/drawing/2014/main" id="{8840238C-3138-C373-D111-45FA12ADA671}"/>
              </a:ext>
            </a:extLst>
          </p:cNvPr>
          <p:cNvSpPr/>
          <p:nvPr/>
        </p:nvSpPr>
        <p:spPr>
          <a:xfrm>
            <a:off x="7735792" y="3339581"/>
            <a:ext cx="410083" cy="414833"/>
          </a:xfrm>
          <a:prstGeom prst="ellipse">
            <a:avLst/>
          </a:prstGeom>
          <a:solidFill>
            <a:schemeClr val="accent1"/>
          </a:solidFill>
          <a:ln w="12700">
            <a:miter lim="400000"/>
          </a:ln>
        </p:spPr>
        <p:txBody>
          <a:bodyPr lIns="25400" tIns="25400" rIns="25400" bIns="25400" anchor="ctr"/>
          <a:lstStyle/>
          <a:p>
            <a:pPr algn="ctr" defTabSz="412740">
              <a:defRPr sz="3200">
                <a:solidFill>
                  <a:srgbClr val="FFFFFF"/>
                </a:solidFill>
                <a:latin typeface="Helvetica Neue Medium"/>
                <a:ea typeface="Helvetica Neue Medium"/>
                <a:cs typeface="Helvetica Neue Medium"/>
                <a:sym typeface="Helvetica Neue Medium"/>
              </a:defRPr>
            </a:pPr>
            <a:r>
              <a:rPr lang="it-IT" sz="1600" dirty="0"/>
              <a:t>4</a:t>
            </a:r>
            <a:endParaRPr sz="1600" dirty="0"/>
          </a:p>
        </p:txBody>
      </p:sp>
    </p:spTree>
    <p:extLst>
      <p:ext uri="{BB962C8B-B14F-4D97-AF65-F5344CB8AC3E}">
        <p14:creationId xmlns:p14="http://schemas.microsoft.com/office/powerpoint/2010/main" val="42368562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Maggio…"/>
          <p:cNvSpPr txBox="1"/>
          <p:nvPr/>
        </p:nvSpPr>
        <p:spPr>
          <a:xfrm>
            <a:off x="1141075" y="3389201"/>
            <a:ext cx="410369"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defRPr b="1">
                <a:solidFill>
                  <a:srgbClr val="FFFFFF"/>
                </a:solidFill>
              </a:defRPr>
            </a:pPr>
            <a:r>
              <a:rPr sz="900"/>
              <a:t>Maggio</a:t>
            </a:r>
          </a:p>
          <a:p>
            <a:pPr>
              <a:defRPr b="1">
                <a:solidFill>
                  <a:srgbClr val="FFFFFF"/>
                </a:solidFill>
              </a:defRPr>
            </a:pPr>
            <a:r>
              <a:rPr sz="900"/>
              <a:t>2020</a:t>
            </a:r>
          </a:p>
        </p:txBody>
      </p:sp>
      <p:sp>
        <p:nvSpPr>
          <p:cNvPr id="170" name="Giugno"/>
          <p:cNvSpPr txBox="1"/>
          <p:nvPr/>
        </p:nvSpPr>
        <p:spPr>
          <a:xfrm>
            <a:off x="2632025" y="3458450"/>
            <a:ext cx="395942"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b="1">
                <a:solidFill>
                  <a:srgbClr val="FFFFFF"/>
                </a:solidFill>
              </a:defRPr>
            </a:lvl1pPr>
          </a:lstStyle>
          <a:p>
            <a:r>
              <a:rPr sz="900"/>
              <a:t>Giugno</a:t>
            </a:r>
          </a:p>
        </p:txBody>
      </p:sp>
      <p:sp>
        <p:nvSpPr>
          <p:cNvPr id="172" name="Luglio"/>
          <p:cNvSpPr txBox="1"/>
          <p:nvPr/>
        </p:nvSpPr>
        <p:spPr>
          <a:xfrm>
            <a:off x="5358205" y="3464800"/>
            <a:ext cx="336631"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b="1">
                <a:solidFill>
                  <a:srgbClr val="FFFFFF"/>
                </a:solidFill>
              </a:defRPr>
            </a:lvl1pPr>
          </a:lstStyle>
          <a:p>
            <a:r>
              <a:rPr sz="900"/>
              <a:t>Luglio</a:t>
            </a:r>
          </a:p>
        </p:txBody>
      </p:sp>
      <p:sp>
        <p:nvSpPr>
          <p:cNvPr id="181" name="Dicembre"/>
          <p:cNvSpPr txBox="1"/>
          <p:nvPr/>
        </p:nvSpPr>
        <p:spPr>
          <a:xfrm>
            <a:off x="6705552" y="3452100"/>
            <a:ext cx="514564"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b="1">
                <a:solidFill>
                  <a:srgbClr val="FFFFFF"/>
                </a:solidFill>
              </a:defRPr>
            </a:lvl1pPr>
          </a:lstStyle>
          <a:p>
            <a:r>
              <a:rPr sz="900"/>
              <a:t>Dicembre</a:t>
            </a:r>
          </a:p>
        </p:txBody>
      </p:sp>
      <p:sp>
        <p:nvSpPr>
          <p:cNvPr id="182" name="Gennaio…"/>
          <p:cNvSpPr txBox="1"/>
          <p:nvPr/>
        </p:nvSpPr>
        <p:spPr>
          <a:xfrm>
            <a:off x="8207355" y="3382852"/>
            <a:ext cx="456856"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defRPr b="1">
                <a:solidFill>
                  <a:srgbClr val="FFFFFF"/>
                </a:solidFill>
              </a:defRPr>
            </a:pPr>
            <a:r>
              <a:rPr sz="900"/>
              <a:t>Gennaio</a:t>
            </a:r>
          </a:p>
          <a:p>
            <a:pPr>
              <a:defRPr b="1">
                <a:solidFill>
                  <a:srgbClr val="FFFFFF"/>
                </a:solidFill>
              </a:defRPr>
            </a:pPr>
            <a:r>
              <a:rPr sz="900"/>
              <a:t>2021</a:t>
            </a:r>
          </a:p>
        </p:txBody>
      </p:sp>
      <p:sp>
        <p:nvSpPr>
          <p:cNvPr id="186" name="05"/>
          <p:cNvSpPr txBox="1"/>
          <p:nvPr/>
        </p:nvSpPr>
        <p:spPr>
          <a:xfrm>
            <a:off x="3526241" y="3452100"/>
            <a:ext cx="166712"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b="1">
                <a:solidFill>
                  <a:srgbClr val="FFFFFF"/>
                </a:solidFill>
              </a:defRPr>
            </a:lvl1pPr>
          </a:lstStyle>
          <a:p>
            <a:r>
              <a:rPr sz="900"/>
              <a:t>05</a:t>
            </a:r>
          </a:p>
        </p:txBody>
      </p:sp>
      <p:sp>
        <p:nvSpPr>
          <p:cNvPr id="188" name="22"/>
          <p:cNvSpPr txBox="1"/>
          <p:nvPr/>
        </p:nvSpPr>
        <p:spPr>
          <a:xfrm>
            <a:off x="4488088" y="3458450"/>
            <a:ext cx="166712"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b="1">
                <a:solidFill>
                  <a:srgbClr val="FFFFFF"/>
                </a:solidFill>
              </a:defRPr>
            </a:lvl1pPr>
          </a:lstStyle>
          <a:p>
            <a:r>
              <a:rPr sz="900"/>
              <a:t>22</a:t>
            </a:r>
          </a:p>
        </p:txBody>
      </p:sp>
      <p:sp>
        <p:nvSpPr>
          <p:cNvPr id="4" name="Segnaposto numero diapositiva 3">
            <a:extLst>
              <a:ext uri="{FF2B5EF4-FFF2-40B4-BE49-F238E27FC236}">
                <a16:creationId xmlns:a16="http://schemas.microsoft.com/office/drawing/2014/main" id="{8568F5E7-6C48-6EB0-14FA-0C05F6FDE281}"/>
              </a:ext>
            </a:extLst>
          </p:cNvPr>
          <p:cNvSpPr>
            <a:spLocks noGrp="1"/>
          </p:cNvSpPr>
          <p:nvPr>
            <p:ph type="sldNum" sz="quarter" idx="12"/>
          </p:nvPr>
        </p:nvSpPr>
        <p:spPr/>
        <p:txBody>
          <a:bodyPr/>
          <a:lstStyle/>
          <a:p>
            <a:fld id="{A34EF1DB-9000-E141-B747-F0E3C9795599}" type="slidenum">
              <a:rPr lang="it-IT" smtClean="0"/>
              <a:t>3</a:t>
            </a:fld>
            <a:endParaRPr lang="it-IT"/>
          </a:p>
        </p:txBody>
      </p:sp>
      <p:pic>
        <p:nvPicPr>
          <p:cNvPr id="2" name="Immagine 1">
            <a:extLst>
              <a:ext uri="{FF2B5EF4-FFF2-40B4-BE49-F238E27FC236}">
                <a16:creationId xmlns:a16="http://schemas.microsoft.com/office/drawing/2014/main" id="{844557FC-1F11-E2BE-B486-85805F45D29B}"/>
              </a:ext>
            </a:extLst>
          </p:cNvPr>
          <p:cNvPicPr>
            <a:picLocks noChangeAspect="1"/>
          </p:cNvPicPr>
          <p:nvPr/>
        </p:nvPicPr>
        <p:blipFill rotWithShape="1">
          <a:blip r:embed="rId2"/>
          <a:srcRect l="48765" t="19357" r="26956" b="47421"/>
          <a:stretch/>
        </p:blipFill>
        <p:spPr bwMode="auto">
          <a:xfrm>
            <a:off x="1400628" y="1620441"/>
            <a:ext cx="3400753" cy="3865813"/>
          </a:xfrm>
          <a:prstGeom prst="rect">
            <a:avLst/>
          </a:prstGeom>
          <a:ln>
            <a:noFill/>
          </a:ln>
          <a:extLst>
            <a:ext uri="{53640926-AAD7-44D8-BBD7-CCE9431645EC}">
              <a14:shadowObscured xmlns:a14="http://schemas.microsoft.com/office/drawing/2010/main"/>
            </a:ext>
          </a:extLst>
        </p:spPr>
      </p:pic>
      <p:pic>
        <p:nvPicPr>
          <p:cNvPr id="3" name="Immagine 2">
            <a:extLst>
              <a:ext uri="{FF2B5EF4-FFF2-40B4-BE49-F238E27FC236}">
                <a16:creationId xmlns:a16="http://schemas.microsoft.com/office/drawing/2014/main" id="{963A843E-5BE6-DE8D-E0FB-5E742DEC93D3}"/>
              </a:ext>
            </a:extLst>
          </p:cNvPr>
          <p:cNvPicPr>
            <a:picLocks noChangeAspect="1"/>
          </p:cNvPicPr>
          <p:nvPr/>
        </p:nvPicPr>
        <p:blipFill rotWithShape="1">
          <a:blip r:embed="rId3"/>
          <a:srcRect l="39946" t="18733" r="25919" b="42800"/>
          <a:stretch/>
        </p:blipFill>
        <p:spPr bwMode="auto">
          <a:xfrm>
            <a:off x="4777407" y="1233377"/>
            <a:ext cx="6354882" cy="539693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13257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numero diapositiva 4">
            <a:extLst>
              <a:ext uri="{FF2B5EF4-FFF2-40B4-BE49-F238E27FC236}">
                <a16:creationId xmlns:a16="http://schemas.microsoft.com/office/drawing/2014/main" id="{09FFF086-3853-6BFE-7894-0720E1FFA7DA}"/>
              </a:ext>
            </a:extLst>
          </p:cNvPr>
          <p:cNvSpPr>
            <a:spLocks noGrp="1"/>
          </p:cNvSpPr>
          <p:nvPr>
            <p:ph type="sldNum" sz="quarter" idx="12"/>
          </p:nvPr>
        </p:nvSpPr>
        <p:spPr/>
        <p:txBody>
          <a:bodyPr/>
          <a:lstStyle/>
          <a:p>
            <a:fld id="{9A3C0592-5E06-3449-B409-D06092557F45}" type="slidenum">
              <a:rPr lang="it-IT" smtClean="0"/>
              <a:pPr/>
              <a:t>4</a:t>
            </a:fld>
            <a:endParaRPr lang="it-IT" dirty="0"/>
          </a:p>
        </p:txBody>
      </p:sp>
      <p:sp>
        <p:nvSpPr>
          <p:cNvPr id="7" name="Segnaposto data 3">
            <a:extLst>
              <a:ext uri="{FF2B5EF4-FFF2-40B4-BE49-F238E27FC236}">
                <a16:creationId xmlns:a16="http://schemas.microsoft.com/office/drawing/2014/main" id="{5D13EBEB-74C9-D0EC-743D-C3B675875DA2}"/>
              </a:ext>
            </a:extLst>
          </p:cNvPr>
          <p:cNvSpPr>
            <a:spLocks noGrp="1"/>
          </p:cNvSpPr>
          <p:nvPr>
            <p:ph type="dt" sz="half" idx="10"/>
          </p:nvPr>
        </p:nvSpPr>
        <p:spPr>
          <a:xfrm>
            <a:off x="0" y="6492875"/>
            <a:ext cx="2743200" cy="365125"/>
          </a:xfrm>
        </p:spPr>
        <p:txBody>
          <a:bodyPr/>
          <a:lstStyle/>
          <a:p>
            <a:r>
              <a:rPr lang="it-IT" dirty="0"/>
              <a:t>07 ottobre 2022</a:t>
            </a:r>
          </a:p>
        </p:txBody>
      </p:sp>
      <p:sp>
        <p:nvSpPr>
          <p:cNvPr id="9" name="Titolo 1">
            <a:extLst>
              <a:ext uri="{FF2B5EF4-FFF2-40B4-BE49-F238E27FC236}">
                <a16:creationId xmlns:a16="http://schemas.microsoft.com/office/drawing/2014/main" id="{DB99635F-AB2D-43A4-B260-C1E8BED410D5}"/>
              </a:ext>
            </a:extLst>
          </p:cNvPr>
          <p:cNvSpPr txBox="1">
            <a:spLocks/>
          </p:cNvSpPr>
          <p:nvPr/>
        </p:nvSpPr>
        <p:spPr>
          <a:xfrm>
            <a:off x="3076665" y="300470"/>
            <a:ext cx="6381372"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1"/>
                </a:solidFill>
                <a:latin typeface="Arial" panose="020B0604020202020204" pitchFamily="34" charset="0"/>
                <a:ea typeface="+mj-ea"/>
                <a:cs typeface="Arial" panose="020B0604020202020204" pitchFamily="34" charset="0"/>
              </a:defRPr>
            </a:lvl1pPr>
          </a:lstStyle>
          <a:p>
            <a:r>
              <a:rPr lang="it-IT" sz="1400" b="1" i="1">
                <a:solidFill>
                  <a:srgbClr val="C00000"/>
                </a:solidFill>
                <a:ea typeface="Times New Roman" panose="02020603050405020304" pitchFamily="18" charset="0"/>
              </a:rPr>
              <a:t>Preparazione e risposta alle emergenze, resilienza e business continuity</a:t>
            </a:r>
            <a:endParaRPr lang="it-IT" sz="1400" b="1" dirty="0">
              <a:solidFill>
                <a:srgbClr val="C00000"/>
              </a:solidFill>
            </a:endParaRPr>
          </a:p>
        </p:txBody>
      </p:sp>
      <p:sp>
        <p:nvSpPr>
          <p:cNvPr id="15" name="Segnaposto piè di pagina 4">
            <a:extLst>
              <a:ext uri="{FF2B5EF4-FFF2-40B4-BE49-F238E27FC236}">
                <a16:creationId xmlns:a16="http://schemas.microsoft.com/office/drawing/2014/main" id="{17A1D3F3-F0CA-46B6-B62F-57C8E35281E8}"/>
              </a:ext>
            </a:extLst>
          </p:cNvPr>
          <p:cNvSpPr>
            <a:spLocks noGrp="1"/>
          </p:cNvSpPr>
          <p:nvPr>
            <p:ph type="ftr" sz="quarter" idx="11"/>
          </p:nvPr>
        </p:nvSpPr>
        <p:spPr>
          <a:xfrm>
            <a:off x="6791036" y="6356349"/>
            <a:ext cx="4114800" cy="365125"/>
          </a:xfrm>
        </p:spPr>
        <p:txBody>
          <a:bodyPr/>
          <a:lstStyle/>
          <a:p>
            <a:pPr algn="r"/>
            <a:r>
              <a:rPr lang="it-IT" sz="1000" dirty="0"/>
              <a:t>Caterina Ledda</a:t>
            </a:r>
          </a:p>
        </p:txBody>
      </p:sp>
      <p:pic>
        <p:nvPicPr>
          <p:cNvPr id="11" name="Picture 5">
            <a:extLst>
              <a:ext uri="{FF2B5EF4-FFF2-40B4-BE49-F238E27FC236}">
                <a16:creationId xmlns:a16="http://schemas.microsoft.com/office/drawing/2014/main" id="{A6080E44-010E-4F50-80EB-642A5F8DC0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gray">
          <a:xfrm>
            <a:off x="8118107" y="3161367"/>
            <a:ext cx="2160000" cy="935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7961" dir="2700000" algn="ctr" rotWithShape="0">
                    <a:srgbClr val="2F4666"/>
                  </a:outerShdw>
                </a:effectLst>
              </a14:hiddenEffects>
            </a:ext>
          </a:extLst>
        </p:spPr>
      </p:pic>
      <p:sp>
        <p:nvSpPr>
          <p:cNvPr id="12" name="Rectangle 11">
            <a:extLst>
              <a:ext uri="{FF2B5EF4-FFF2-40B4-BE49-F238E27FC236}">
                <a16:creationId xmlns:a16="http://schemas.microsoft.com/office/drawing/2014/main" id="{73061B57-A0D0-402F-8CF8-FE3F62D30538}"/>
              </a:ext>
            </a:extLst>
          </p:cNvPr>
          <p:cNvSpPr/>
          <p:nvPr/>
        </p:nvSpPr>
        <p:spPr>
          <a:xfrm>
            <a:off x="1806919" y="3311980"/>
            <a:ext cx="4869935" cy="738664"/>
          </a:xfrm>
          <a:prstGeom prst="rect">
            <a:avLst/>
          </a:prstGeom>
        </p:spPr>
        <p:txBody>
          <a:bodyPr wrap="square">
            <a:spAutoFit/>
          </a:bodyPr>
          <a:lstStyle/>
          <a:p>
            <a:pPr algn="just">
              <a:spcAft>
                <a:spcPts val="0"/>
              </a:spcAft>
            </a:pPr>
            <a:r>
              <a:rPr lang="it-IT" sz="1400" b="1" dirty="0">
                <a:solidFill>
                  <a:srgbClr val="002060"/>
                </a:solidFill>
                <a:latin typeface="Arial" panose="020B0604020202020204" pitchFamily="34" charset="0"/>
                <a:cs typeface="Arial" panose="020B0604020202020204" pitchFamily="34" charset="0"/>
              </a:rPr>
              <a:t>SIGILLO QUALITA’ ITALIALONGEVA</a:t>
            </a:r>
          </a:p>
          <a:p>
            <a:pPr algn="just">
              <a:spcAft>
                <a:spcPts val="0"/>
              </a:spcAft>
            </a:pPr>
            <a:r>
              <a:rPr lang="it-IT" altLang="it-IT" sz="1400" dirty="0">
                <a:solidFill>
                  <a:srgbClr val="002060"/>
                </a:solidFill>
                <a:latin typeface="Arial" panose="020B0604020202020204" pitchFamily="34" charset="0"/>
                <a:cs typeface="Arial" panose="020B0604020202020204" pitchFamily="34" charset="0"/>
              </a:rPr>
              <a:t>Standard per la certificazione all’eccellenza delle strutture residenziali per anziani</a:t>
            </a:r>
            <a:endParaRPr lang="it-IT" sz="1400" dirty="0">
              <a:solidFill>
                <a:srgbClr val="002060"/>
              </a:solidFill>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43B6937A-9480-4794-8CC3-03A2D6EAA8A7}"/>
              </a:ext>
            </a:extLst>
          </p:cNvPr>
          <p:cNvSpPr/>
          <p:nvPr/>
        </p:nvSpPr>
        <p:spPr>
          <a:xfrm>
            <a:off x="1801351" y="4421966"/>
            <a:ext cx="5056755" cy="738664"/>
          </a:xfrm>
          <a:prstGeom prst="rect">
            <a:avLst/>
          </a:prstGeom>
        </p:spPr>
        <p:txBody>
          <a:bodyPr wrap="square">
            <a:spAutoFit/>
          </a:bodyPr>
          <a:lstStyle/>
          <a:p>
            <a:pPr algn="just">
              <a:spcAft>
                <a:spcPts val="0"/>
              </a:spcAft>
            </a:pPr>
            <a:r>
              <a:rPr lang="it-IT" sz="1400" b="1" dirty="0">
                <a:solidFill>
                  <a:srgbClr val="002060"/>
                </a:solidFill>
                <a:latin typeface="Arial" panose="020B0604020202020204" pitchFamily="34" charset="0"/>
                <a:cs typeface="Arial" panose="020B0604020202020204" pitchFamily="34" charset="0"/>
              </a:rPr>
              <a:t>MODELLO GENTLECARE</a:t>
            </a:r>
          </a:p>
          <a:p>
            <a:pPr algn="just"/>
            <a:r>
              <a:rPr lang="it-IT" sz="1400" dirty="0">
                <a:solidFill>
                  <a:srgbClr val="002060"/>
                </a:solidFill>
                <a:latin typeface="Arial" panose="020B0604020202020204" pitchFamily="34" charset="0"/>
                <a:cs typeface="Arial" panose="020B0604020202020204" pitchFamily="34" charset="0"/>
              </a:rPr>
              <a:t>Metodologia di riferimento nella gestione di persone affette da demenza</a:t>
            </a:r>
          </a:p>
        </p:txBody>
      </p:sp>
      <p:pic>
        <p:nvPicPr>
          <p:cNvPr id="14" name="Picture 2" descr="dapero ricerca sociosanitaria: Che cos'è l'ambiente protesico?">
            <a:extLst>
              <a:ext uri="{FF2B5EF4-FFF2-40B4-BE49-F238E27FC236}">
                <a16:creationId xmlns:a16="http://schemas.microsoft.com/office/drawing/2014/main" id="{2F7CE63B-8415-4C11-8B93-81E94A055E1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18107" y="4061367"/>
            <a:ext cx="2160000" cy="113400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05AA15B6-A907-4137-A526-54857D0172A2}"/>
              </a:ext>
            </a:extLst>
          </p:cNvPr>
          <p:cNvSpPr/>
          <p:nvPr/>
        </p:nvSpPr>
        <p:spPr>
          <a:xfrm>
            <a:off x="1801351" y="5390728"/>
            <a:ext cx="5056755" cy="738664"/>
          </a:xfrm>
          <a:prstGeom prst="rect">
            <a:avLst/>
          </a:prstGeom>
        </p:spPr>
        <p:txBody>
          <a:bodyPr wrap="square">
            <a:spAutoFit/>
          </a:bodyPr>
          <a:lstStyle/>
          <a:p>
            <a:pPr algn="just">
              <a:spcAft>
                <a:spcPts val="0"/>
              </a:spcAft>
            </a:pPr>
            <a:r>
              <a:rPr lang="it-IT" sz="1400" b="1" dirty="0">
                <a:solidFill>
                  <a:srgbClr val="002060"/>
                </a:solidFill>
                <a:latin typeface="Arial" panose="020B0604020202020204" pitchFamily="34" charset="0"/>
                <a:cs typeface="Arial" panose="020B0604020202020204" pitchFamily="34" charset="0"/>
              </a:rPr>
              <a:t>UNI 10881:2013</a:t>
            </a:r>
          </a:p>
          <a:p>
            <a:pPr algn="just"/>
            <a:r>
              <a:rPr lang="it-IT" sz="1400" dirty="0">
                <a:solidFill>
                  <a:srgbClr val="002060"/>
                </a:solidFill>
                <a:latin typeface="Arial" panose="020B0604020202020204" pitchFamily="34" charset="0"/>
                <a:cs typeface="Arial" panose="020B0604020202020204" pitchFamily="34" charset="0"/>
              </a:rPr>
              <a:t>Servizi – Assistenza residenziale agli anziani – Requisiti del servizio</a:t>
            </a:r>
          </a:p>
        </p:txBody>
      </p:sp>
      <p:sp>
        <p:nvSpPr>
          <p:cNvPr id="17" name="Rectangle 16">
            <a:extLst>
              <a:ext uri="{FF2B5EF4-FFF2-40B4-BE49-F238E27FC236}">
                <a16:creationId xmlns:a16="http://schemas.microsoft.com/office/drawing/2014/main" id="{A305511D-5A1F-456A-A8F8-50BDA75F5A83}"/>
              </a:ext>
            </a:extLst>
          </p:cNvPr>
          <p:cNvSpPr/>
          <p:nvPr/>
        </p:nvSpPr>
        <p:spPr>
          <a:xfrm>
            <a:off x="1818107" y="2081367"/>
            <a:ext cx="5056755" cy="523220"/>
          </a:xfrm>
          <a:prstGeom prst="rect">
            <a:avLst/>
          </a:prstGeom>
        </p:spPr>
        <p:txBody>
          <a:bodyPr wrap="square">
            <a:spAutoFit/>
          </a:bodyPr>
          <a:lstStyle/>
          <a:p>
            <a:pPr algn="just">
              <a:spcAft>
                <a:spcPts val="0"/>
              </a:spcAft>
            </a:pPr>
            <a:r>
              <a:rPr lang="it-IT" sz="1400" b="1" dirty="0">
                <a:solidFill>
                  <a:srgbClr val="002060"/>
                </a:solidFill>
                <a:latin typeface="Arial" panose="020B0604020202020204" pitchFamily="34" charset="0"/>
                <a:cs typeface="Arial" panose="020B0604020202020204" pitchFamily="34" charset="0"/>
              </a:rPr>
              <a:t>EMERGENZE SANITARIE IN RSA</a:t>
            </a:r>
          </a:p>
          <a:p>
            <a:pPr algn="just">
              <a:spcAft>
                <a:spcPts val="0"/>
              </a:spcAft>
            </a:pPr>
            <a:r>
              <a:rPr lang="it-IT" sz="1400" dirty="0">
                <a:solidFill>
                  <a:srgbClr val="002060"/>
                </a:solidFill>
                <a:latin typeface="Arial" panose="020B0604020202020204" pitchFamily="34" charset="0"/>
                <a:cs typeface="Arial" panose="020B0604020202020204" pitchFamily="34" charset="0"/>
              </a:rPr>
              <a:t>Standard di certificazione basato sulla UNI/PdR 129:2022</a:t>
            </a:r>
          </a:p>
        </p:txBody>
      </p:sp>
      <p:pic>
        <p:nvPicPr>
          <p:cNvPr id="18" name="Picture 17" descr="Logo&#10;&#10;Description automatically generated">
            <a:extLst>
              <a:ext uri="{FF2B5EF4-FFF2-40B4-BE49-F238E27FC236}">
                <a16:creationId xmlns:a16="http://schemas.microsoft.com/office/drawing/2014/main" id="{6DF1D8C2-FDA6-43E6-B6B4-54805CE482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8107" y="2081367"/>
            <a:ext cx="1463759" cy="678389"/>
          </a:xfrm>
          <a:prstGeom prst="rect">
            <a:avLst/>
          </a:prstGeom>
        </p:spPr>
      </p:pic>
      <p:pic>
        <p:nvPicPr>
          <p:cNvPr id="19" name="Picture 18" descr="Logo&#10;&#10;Description automatically generated">
            <a:extLst>
              <a:ext uri="{FF2B5EF4-FFF2-40B4-BE49-F238E27FC236}">
                <a16:creationId xmlns:a16="http://schemas.microsoft.com/office/drawing/2014/main" id="{99E8BB87-D367-454F-8931-8F9C2901C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98107" y="5362978"/>
            <a:ext cx="1463759" cy="678389"/>
          </a:xfrm>
          <a:prstGeom prst="rect">
            <a:avLst/>
          </a:prstGeom>
        </p:spPr>
      </p:pic>
      <p:sp>
        <p:nvSpPr>
          <p:cNvPr id="20" name="TextBox 19">
            <a:extLst>
              <a:ext uri="{FF2B5EF4-FFF2-40B4-BE49-F238E27FC236}">
                <a16:creationId xmlns:a16="http://schemas.microsoft.com/office/drawing/2014/main" id="{0781F320-3EC4-49E5-BC8F-947D32B67B47}"/>
              </a:ext>
            </a:extLst>
          </p:cNvPr>
          <p:cNvSpPr txBox="1"/>
          <p:nvPr/>
        </p:nvSpPr>
        <p:spPr>
          <a:xfrm>
            <a:off x="1699491" y="1384564"/>
            <a:ext cx="8977309" cy="369332"/>
          </a:xfrm>
          <a:prstGeom prst="rect">
            <a:avLst/>
          </a:prstGeom>
          <a:noFill/>
        </p:spPr>
        <p:txBody>
          <a:bodyPr wrap="square">
            <a:spAutoFit/>
          </a:bodyPr>
          <a:lstStyle/>
          <a:p>
            <a:pPr defTabSz="609493">
              <a:spcAft>
                <a:spcPts val="600"/>
              </a:spcAft>
            </a:pPr>
            <a:r>
              <a:rPr lang="it-IT" sz="1800" b="1" dirty="0">
                <a:solidFill>
                  <a:srgbClr val="C00000"/>
                </a:solidFill>
                <a:latin typeface="Arial" panose="020B0604020202020204" pitchFamily="34" charset="0"/>
                <a:cs typeface="Arial" panose="020B0604020202020204" pitchFamily="34" charset="0"/>
              </a:rPr>
              <a:t>GLI STRUMENTI BUREAU VERITAS ITALIA PER IL MONDO DEGLI ANZIANI</a:t>
            </a:r>
          </a:p>
        </p:txBody>
      </p:sp>
    </p:spTree>
    <p:extLst>
      <p:ext uri="{BB962C8B-B14F-4D97-AF65-F5344CB8AC3E}">
        <p14:creationId xmlns:p14="http://schemas.microsoft.com/office/powerpoint/2010/main" val="2958915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 name="Cerchio"/>
          <p:cNvSpPr/>
          <p:nvPr/>
        </p:nvSpPr>
        <p:spPr>
          <a:xfrm>
            <a:off x="1127254" y="3229498"/>
            <a:ext cx="635001" cy="635001"/>
          </a:xfrm>
          <a:prstGeom prst="ellipse">
            <a:avLst/>
          </a:prstGeom>
          <a:solidFill>
            <a:srgbClr val="00A1FF"/>
          </a:solidFill>
          <a:ln w="12700">
            <a:miter lim="400000"/>
          </a:ln>
        </p:spPr>
        <p:txBody>
          <a:bodyPr lIns="25400" tIns="25400" rIns="25400" bIns="25400" anchor="ctr"/>
          <a:lstStyle/>
          <a:p>
            <a:pPr defTabSz="412740">
              <a:defRPr sz="3200">
                <a:solidFill>
                  <a:srgbClr val="000000"/>
                </a:solidFill>
                <a:latin typeface="Helvetica Neue Medium"/>
                <a:ea typeface="Helvetica Neue Medium"/>
                <a:cs typeface="Helvetica Neue Medium"/>
                <a:sym typeface="Helvetica Neue Medium"/>
              </a:defRPr>
            </a:pPr>
            <a:endParaRPr sz="1000" dirty="0"/>
          </a:p>
        </p:txBody>
      </p:sp>
      <p:sp>
        <p:nvSpPr>
          <p:cNvPr id="198" name="Linea"/>
          <p:cNvSpPr/>
          <p:nvPr/>
        </p:nvSpPr>
        <p:spPr>
          <a:xfrm>
            <a:off x="1746930" y="3546998"/>
            <a:ext cx="877151" cy="1"/>
          </a:xfrm>
          <a:prstGeom prst="line">
            <a:avLst/>
          </a:prstGeom>
          <a:ln w="152400">
            <a:solidFill>
              <a:schemeClr val="accent1"/>
            </a:solidFill>
            <a:miter lim="400000"/>
          </a:ln>
        </p:spPr>
        <p:txBody>
          <a:bodyPr lIns="25400" tIns="25400" rIns="25400" bIns="25400" anchor="ctr"/>
          <a:lstStyle/>
          <a:p>
            <a:endParaRPr sz="900"/>
          </a:p>
        </p:txBody>
      </p:sp>
      <p:sp>
        <p:nvSpPr>
          <p:cNvPr id="199" name="Ovale"/>
          <p:cNvSpPr/>
          <p:nvPr/>
        </p:nvSpPr>
        <p:spPr>
          <a:xfrm>
            <a:off x="2613309" y="3228465"/>
            <a:ext cx="635001" cy="586915"/>
          </a:xfrm>
          <a:prstGeom prst="ellipse">
            <a:avLst/>
          </a:prstGeom>
          <a:solidFill>
            <a:schemeClr val="accent2">
              <a:hueOff val="-202083"/>
              <a:satOff val="17755"/>
              <a:lumOff val="-16089"/>
            </a:schemeClr>
          </a:solidFill>
          <a:ln w="12700">
            <a:miter lim="400000"/>
          </a:ln>
        </p:spPr>
        <p:txBody>
          <a:bodyPr lIns="25400" tIns="25400" rIns="25400" bIns="25400" anchor="ctr"/>
          <a:lstStyle/>
          <a:p>
            <a:pPr defTabSz="412740">
              <a:defRPr sz="3200">
                <a:solidFill>
                  <a:srgbClr val="FFFFFF"/>
                </a:solidFill>
                <a:latin typeface="Helvetica Neue Medium"/>
                <a:ea typeface="Helvetica Neue Medium"/>
                <a:cs typeface="Helvetica Neue Medium"/>
                <a:sym typeface="Helvetica Neue Medium"/>
              </a:defRPr>
            </a:pPr>
            <a:endParaRPr sz="1600"/>
          </a:p>
        </p:txBody>
      </p:sp>
      <p:sp>
        <p:nvSpPr>
          <p:cNvPr id="200" name="Linea"/>
          <p:cNvSpPr/>
          <p:nvPr/>
        </p:nvSpPr>
        <p:spPr>
          <a:xfrm>
            <a:off x="3237793" y="3546998"/>
            <a:ext cx="1227031" cy="1"/>
          </a:xfrm>
          <a:prstGeom prst="line">
            <a:avLst/>
          </a:prstGeom>
          <a:ln w="152400">
            <a:solidFill>
              <a:schemeClr val="accent2">
                <a:hueOff val="-202083"/>
                <a:satOff val="17755"/>
                <a:lumOff val="-16089"/>
              </a:schemeClr>
            </a:solidFill>
            <a:miter lim="400000"/>
          </a:ln>
        </p:spPr>
        <p:txBody>
          <a:bodyPr lIns="25400" tIns="25400" rIns="25400" bIns="25400" anchor="ctr"/>
          <a:lstStyle/>
          <a:p>
            <a:endParaRPr sz="900"/>
          </a:p>
        </p:txBody>
      </p:sp>
      <p:sp>
        <p:nvSpPr>
          <p:cNvPr id="201" name="Linea"/>
          <p:cNvSpPr/>
          <p:nvPr/>
        </p:nvSpPr>
        <p:spPr>
          <a:xfrm>
            <a:off x="4729276" y="3559698"/>
            <a:ext cx="2432368" cy="1"/>
          </a:xfrm>
          <a:prstGeom prst="line">
            <a:avLst/>
          </a:prstGeom>
          <a:ln w="152400">
            <a:solidFill>
              <a:schemeClr val="accent1"/>
            </a:solidFill>
            <a:miter lim="400000"/>
          </a:ln>
        </p:spPr>
        <p:txBody>
          <a:bodyPr lIns="25400" tIns="25400" rIns="25400" bIns="25400" anchor="ctr"/>
          <a:lstStyle/>
          <a:p>
            <a:endParaRPr sz="900"/>
          </a:p>
        </p:txBody>
      </p:sp>
      <p:sp>
        <p:nvSpPr>
          <p:cNvPr id="202" name="La Federazione degli Ordini degli Ingegneri del Lazio ha espresso parere favorevole rispetto alla condivisione del progetto con A.I.I.S.A. in qualità di co-promotori."/>
          <p:cNvSpPr txBox="1"/>
          <p:nvPr/>
        </p:nvSpPr>
        <p:spPr>
          <a:xfrm>
            <a:off x="999853" y="4368758"/>
            <a:ext cx="2434658" cy="1343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r>
              <a:rPr sz="1400" dirty="0"/>
              <a:t>La </a:t>
            </a:r>
            <a:r>
              <a:rPr sz="1400" dirty="0" err="1"/>
              <a:t>Federazione</a:t>
            </a:r>
            <a:r>
              <a:rPr sz="1400" dirty="0"/>
              <a:t> </a:t>
            </a:r>
            <a:r>
              <a:rPr sz="1400" dirty="0" err="1"/>
              <a:t>degli</a:t>
            </a:r>
            <a:r>
              <a:rPr sz="1400" dirty="0"/>
              <a:t> </a:t>
            </a:r>
            <a:r>
              <a:rPr sz="1400" dirty="0" err="1"/>
              <a:t>Ordini</a:t>
            </a:r>
            <a:r>
              <a:rPr sz="1400" dirty="0"/>
              <a:t> </a:t>
            </a:r>
            <a:r>
              <a:rPr sz="1400" dirty="0" err="1"/>
              <a:t>degli</a:t>
            </a:r>
            <a:r>
              <a:rPr sz="1400" dirty="0"/>
              <a:t> </a:t>
            </a:r>
            <a:r>
              <a:rPr sz="1400" dirty="0" err="1"/>
              <a:t>Ingegneri</a:t>
            </a:r>
            <a:r>
              <a:rPr sz="1400" dirty="0"/>
              <a:t> del Lazio ha espresso </a:t>
            </a:r>
            <a:r>
              <a:rPr sz="1400" dirty="0" err="1"/>
              <a:t>parere</a:t>
            </a:r>
            <a:r>
              <a:rPr sz="1400" dirty="0"/>
              <a:t> </a:t>
            </a:r>
            <a:r>
              <a:rPr sz="1400" dirty="0" err="1"/>
              <a:t>favorevole</a:t>
            </a:r>
            <a:r>
              <a:rPr sz="1400" dirty="0"/>
              <a:t> rispetto </a:t>
            </a:r>
            <a:r>
              <a:rPr sz="1400" dirty="0" err="1"/>
              <a:t>alla</a:t>
            </a:r>
            <a:r>
              <a:rPr sz="1400" dirty="0"/>
              <a:t> </a:t>
            </a:r>
            <a:r>
              <a:rPr sz="1400" dirty="0" err="1"/>
              <a:t>condivisione</a:t>
            </a:r>
            <a:r>
              <a:rPr sz="1400" dirty="0"/>
              <a:t> del </a:t>
            </a:r>
            <a:r>
              <a:rPr sz="1400" dirty="0" err="1"/>
              <a:t>progetto</a:t>
            </a:r>
            <a:r>
              <a:rPr sz="1400" dirty="0"/>
              <a:t> con A.I.I.S.A. in </a:t>
            </a:r>
            <a:r>
              <a:rPr sz="1400" dirty="0" err="1"/>
              <a:t>qualità</a:t>
            </a:r>
            <a:r>
              <a:rPr sz="1400" dirty="0"/>
              <a:t> di co-</a:t>
            </a:r>
            <a:r>
              <a:rPr sz="1400" dirty="0" err="1"/>
              <a:t>promotori</a:t>
            </a:r>
            <a:r>
              <a:rPr sz="1400" dirty="0"/>
              <a:t>.</a:t>
            </a:r>
          </a:p>
        </p:txBody>
      </p:sp>
      <p:sp>
        <p:nvSpPr>
          <p:cNvPr id="203" name="Cerchio"/>
          <p:cNvSpPr/>
          <p:nvPr/>
        </p:nvSpPr>
        <p:spPr>
          <a:xfrm>
            <a:off x="7152994" y="3238156"/>
            <a:ext cx="635001" cy="635001"/>
          </a:xfrm>
          <a:prstGeom prst="ellipse">
            <a:avLst/>
          </a:prstGeom>
          <a:solidFill>
            <a:schemeClr val="accent2">
              <a:hueOff val="-202083"/>
              <a:satOff val="17755"/>
              <a:lumOff val="-16089"/>
            </a:schemeClr>
          </a:solidFill>
          <a:ln w="12700">
            <a:miter lim="400000"/>
          </a:ln>
        </p:spPr>
        <p:txBody>
          <a:bodyPr lIns="25400" tIns="25400" rIns="25400" bIns="25400" anchor="ctr"/>
          <a:lstStyle/>
          <a:p>
            <a:pPr defTabSz="412740">
              <a:defRPr sz="3200">
                <a:solidFill>
                  <a:srgbClr val="FFFFFF"/>
                </a:solidFill>
                <a:latin typeface="Helvetica Neue Medium"/>
                <a:ea typeface="Helvetica Neue Medium"/>
                <a:cs typeface="Helvetica Neue Medium"/>
                <a:sym typeface="Helvetica Neue Medium"/>
              </a:defRPr>
            </a:pPr>
            <a:endParaRPr sz="1600"/>
          </a:p>
        </p:txBody>
      </p:sp>
      <p:sp>
        <p:nvSpPr>
          <p:cNvPr id="204" name="Linea"/>
          <p:cNvSpPr/>
          <p:nvPr/>
        </p:nvSpPr>
        <p:spPr>
          <a:xfrm>
            <a:off x="8467438" y="3546998"/>
            <a:ext cx="1048959" cy="1"/>
          </a:xfrm>
          <a:prstGeom prst="line">
            <a:avLst/>
          </a:prstGeom>
          <a:ln w="152400">
            <a:solidFill>
              <a:schemeClr val="accent1"/>
            </a:solidFill>
            <a:miter lim="400000"/>
          </a:ln>
        </p:spPr>
        <p:txBody>
          <a:bodyPr lIns="25400" tIns="25400" rIns="25400" bIns="25400" anchor="ctr"/>
          <a:lstStyle/>
          <a:p>
            <a:endParaRPr sz="900"/>
          </a:p>
        </p:txBody>
      </p:sp>
      <p:sp>
        <p:nvSpPr>
          <p:cNvPr id="205" name="Aprile"/>
          <p:cNvSpPr txBox="1"/>
          <p:nvPr/>
        </p:nvSpPr>
        <p:spPr>
          <a:xfrm>
            <a:off x="2646847" y="3446675"/>
            <a:ext cx="538435"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defRPr b="1">
                <a:solidFill>
                  <a:srgbClr val="FFFFFF"/>
                </a:solidFill>
              </a:defRPr>
            </a:lvl1pPr>
          </a:lstStyle>
          <a:p>
            <a:r>
              <a:rPr sz="900"/>
              <a:t>Aprile</a:t>
            </a:r>
          </a:p>
        </p:txBody>
      </p:sp>
      <p:sp>
        <p:nvSpPr>
          <p:cNvPr id="206" name="È stato sottoscritto il contratto tra la Federazione degli Ordini degli Ingegneri del Lazio, A.I.I.S.A. e UNI Ente Italiano di Normazione."/>
          <p:cNvSpPr txBox="1"/>
          <p:nvPr/>
        </p:nvSpPr>
        <p:spPr>
          <a:xfrm>
            <a:off x="2120197" y="1730727"/>
            <a:ext cx="2631734" cy="91307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r>
              <a:rPr sz="1400" dirty="0"/>
              <a:t>È </a:t>
            </a:r>
            <a:r>
              <a:rPr sz="1400" dirty="0" err="1"/>
              <a:t>stato</a:t>
            </a:r>
            <a:r>
              <a:rPr sz="1400" dirty="0"/>
              <a:t> </a:t>
            </a:r>
            <a:r>
              <a:rPr sz="1400" dirty="0" err="1"/>
              <a:t>sottoscritto</a:t>
            </a:r>
            <a:r>
              <a:rPr sz="1400" dirty="0"/>
              <a:t> il </a:t>
            </a:r>
            <a:r>
              <a:rPr sz="1400" dirty="0" err="1"/>
              <a:t>contratto</a:t>
            </a:r>
            <a:r>
              <a:rPr sz="1400" dirty="0"/>
              <a:t> </a:t>
            </a:r>
            <a:r>
              <a:rPr sz="1400" dirty="0" err="1"/>
              <a:t>tra</a:t>
            </a:r>
            <a:r>
              <a:rPr sz="1400" dirty="0"/>
              <a:t> la </a:t>
            </a:r>
            <a:r>
              <a:rPr sz="1400" dirty="0" err="1"/>
              <a:t>Federazione</a:t>
            </a:r>
            <a:r>
              <a:rPr sz="1400" dirty="0"/>
              <a:t> </a:t>
            </a:r>
            <a:r>
              <a:rPr sz="1400" dirty="0" err="1"/>
              <a:t>degli</a:t>
            </a:r>
            <a:r>
              <a:rPr sz="1400" dirty="0"/>
              <a:t> </a:t>
            </a:r>
            <a:r>
              <a:rPr sz="1400" dirty="0" err="1"/>
              <a:t>Ordini</a:t>
            </a:r>
            <a:r>
              <a:rPr sz="1400" dirty="0"/>
              <a:t> </a:t>
            </a:r>
            <a:r>
              <a:rPr sz="1400" dirty="0" err="1"/>
              <a:t>degli</a:t>
            </a:r>
            <a:r>
              <a:rPr sz="1400" dirty="0"/>
              <a:t> </a:t>
            </a:r>
            <a:r>
              <a:rPr sz="1400" dirty="0" err="1"/>
              <a:t>Ingegneri</a:t>
            </a:r>
            <a:r>
              <a:rPr sz="1400" dirty="0"/>
              <a:t> del Lazio, A.I.I.S.A. e UNI </a:t>
            </a:r>
            <a:r>
              <a:rPr sz="1400" dirty="0" err="1"/>
              <a:t>Ente</a:t>
            </a:r>
            <a:r>
              <a:rPr sz="1400" dirty="0"/>
              <a:t> </a:t>
            </a:r>
            <a:r>
              <a:rPr sz="1400" dirty="0" err="1"/>
              <a:t>Italiano</a:t>
            </a:r>
            <a:r>
              <a:rPr sz="1400" dirty="0"/>
              <a:t> di </a:t>
            </a:r>
            <a:r>
              <a:rPr sz="1400" dirty="0" err="1"/>
              <a:t>Normazione</a:t>
            </a:r>
            <a:r>
              <a:rPr sz="1400" dirty="0"/>
              <a:t>.</a:t>
            </a:r>
          </a:p>
        </p:txBody>
      </p:sp>
      <p:sp>
        <p:nvSpPr>
          <p:cNvPr id="208" name="Costituzione Tavolo Tecnico  con approvazione del titolo e dello scopo di applicazione, discussione in merito alla struttura e dei contenuti del progetto."/>
          <p:cNvSpPr txBox="1"/>
          <p:nvPr/>
        </p:nvSpPr>
        <p:spPr>
          <a:xfrm>
            <a:off x="3947513" y="3999160"/>
            <a:ext cx="2745312" cy="1128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r>
              <a:rPr sz="1400"/>
              <a:t>Costituzione Tavolo Tecnico  con approvazione del titolo e dello scopo di applicazione, discussione in merito alla struttura e dei contenuti del progetto.</a:t>
            </a:r>
          </a:p>
        </p:txBody>
      </p:sp>
      <p:sp>
        <p:nvSpPr>
          <p:cNvPr id="209" name="Agosto…"/>
          <p:cNvSpPr txBox="1"/>
          <p:nvPr/>
        </p:nvSpPr>
        <p:spPr>
          <a:xfrm>
            <a:off x="7182306" y="3429608"/>
            <a:ext cx="387927"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defRPr b="1">
                <a:solidFill>
                  <a:srgbClr val="FFFFFF"/>
                </a:solidFill>
              </a:defRPr>
            </a:pPr>
            <a:r>
              <a:rPr sz="900"/>
              <a:t>Agosto</a:t>
            </a:r>
          </a:p>
          <a:p>
            <a:pPr>
              <a:defRPr b="1">
                <a:solidFill>
                  <a:srgbClr val="FFFFFF"/>
                </a:solidFill>
              </a:defRPr>
            </a:pPr>
            <a:r>
              <a:rPr sz="900"/>
              <a:t>2021</a:t>
            </a:r>
          </a:p>
        </p:txBody>
      </p:sp>
      <p:sp>
        <p:nvSpPr>
          <p:cNvPr id="210" name="Oggi"/>
          <p:cNvSpPr txBox="1"/>
          <p:nvPr/>
        </p:nvSpPr>
        <p:spPr>
          <a:xfrm>
            <a:off x="10726242" y="3458450"/>
            <a:ext cx="267702"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b="1">
                <a:solidFill>
                  <a:srgbClr val="FFFFFF"/>
                </a:solidFill>
              </a:defRPr>
            </a:lvl1pPr>
          </a:lstStyle>
          <a:p>
            <a:r>
              <a:rPr sz="900"/>
              <a:t>Oggi</a:t>
            </a:r>
          </a:p>
        </p:txBody>
      </p:sp>
      <p:sp>
        <p:nvSpPr>
          <p:cNvPr id="211" name="Federazione degli Ordini degli Ingegneri del Lazio"/>
          <p:cNvSpPr txBox="1"/>
          <p:nvPr/>
        </p:nvSpPr>
        <p:spPr>
          <a:xfrm>
            <a:off x="9313216" y="1566890"/>
            <a:ext cx="2738153" cy="6652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ormAutofit/>
          </a:bodyPr>
          <a:lstStyle>
            <a:lvl1pPr defTabSz="825500">
              <a:defRPr sz="3600" b="1">
                <a:solidFill>
                  <a:srgbClr val="000000"/>
                </a:solidFill>
              </a:defRPr>
            </a:lvl1pPr>
          </a:lstStyle>
          <a:p>
            <a:r>
              <a:rPr sz="1800"/>
              <a:t>Federazione degli Ordini degli Ingegneri del Lazio</a:t>
            </a:r>
          </a:p>
        </p:txBody>
      </p:sp>
      <p:sp>
        <p:nvSpPr>
          <p:cNvPr id="212" name="Ovale"/>
          <p:cNvSpPr/>
          <p:nvPr/>
        </p:nvSpPr>
        <p:spPr>
          <a:xfrm>
            <a:off x="3434511" y="3339582"/>
            <a:ext cx="410083" cy="414833"/>
          </a:xfrm>
          <a:prstGeom prst="ellipse">
            <a:avLst/>
          </a:prstGeom>
          <a:solidFill>
            <a:schemeClr val="accent2">
              <a:hueOff val="-202083"/>
              <a:satOff val="17755"/>
              <a:lumOff val="-16089"/>
            </a:schemeClr>
          </a:solidFill>
          <a:ln w="12700">
            <a:miter lim="400000"/>
          </a:ln>
        </p:spPr>
        <p:txBody>
          <a:bodyPr lIns="25400" tIns="25400" rIns="25400" bIns="25400" anchor="ctr"/>
          <a:lstStyle/>
          <a:p>
            <a:pPr algn="ctr" defTabSz="412740">
              <a:defRPr sz="3200">
                <a:solidFill>
                  <a:srgbClr val="FFFFFF"/>
                </a:solidFill>
                <a:latin typeface="Helvetica Neue Medium"/>
                <a:ea typeface="Helvetica Neue Medium"/>
                <a:cs typeface="Helvetica Neue Medium"/>
                <a:sym typeface="Helvetica Neue Medium"/>
              </a:defRPr>
            </a:pPr>
            <a:r>
              <a:rPr lang="it-IT" sz="1600" dirty="0"/>
              <a:t>7</a:t>
            </a:r>
            <a:endParaRPr sz="1600" dirty="0"/>
          </a:p>
        </p:txBody>
      </p:sp>
      <p:sp>
        <p:nvSpPr>
          <p:cNvPr id="215" name="23"/>
          <p:cNvSpPr txBox="1"/>
          <p:nvPr/>
        </p:nvSpPr>
        <p:spPr>
          <a:xfrm>
            <a:off x="2120197" y="3452100"/>
            <a:ext cx="166712" cy="189796"/>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b="1">
                <a:solidFill>
                  <a:srgbClr val="FFFFFF"/>
                </a:solidFill>
              </a:defRPr>
            </a:lvl1pPr>
          </a:lstStyle>
          <a:p>
            <a:r>
              <a:rPr sz="900"/>
              <a:t>23</a:t>
            </a:r>
          </a:p>
        </p:txBody>
      </p:sp>
      <p:sp>
        <p:nvSpPr>
          <p:cNvPr id="219" name="22"/>
          <p:cNvSpPr txBox="1"/>
          <p:nvPr/>
        </p:nvSpPr>
        <p:spPr>
          <a:xfrm>
            <a:off x="9544101" y="3452100"/>
            <a:ext cx="51361" cy="189796"/>
          </a:xfrm>
          <a:prstGeom prst="rect">
            <a:avLst/>
          </a:prstGeom>
          <a:solidFill>
            <a:schemeClr val="accent1"/>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b="1">
                <a:solidFill>
                  <a:srgbClr val="FFFFFF"/>
                </a:solidFill>
              </a:defRPr>
            </a:lvl1pPr>
          </a:lstStyle>
          <a:p>
            <a:endParaRPr sz="900" dirty="0"/>
          </a:p>
        </p:txBody>
      </p:sp>
      <p:sp>
        <p:nvSpPr>
          <p:cNvPr id="220" name="Febbraio"/>
          <p:cNvSpPr txBox="1"/>
          <p:nvPr/>
        </p:nvSpPr>
        <p:spPr>
          <a:xfrm>
            <a:off x="1099210" y="3436712"/>
            <a:ext cx="565861" cy="220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b="1">
                <a:solidFill>
                  <a:srgbClr val="FFFFFF"/>
                </a:solidFill>
              </a:defRPr>
            </a:lvl1pPr>
          </a:lstStyle>
          <a:p>
            <a:r>
              <a:rPr sz="1100" dirty="0" err="1"/>
              <a:t>Febbraio</a:t>
            </a:r>
            <a:endParaRPr sz="1100" dirty="0"/>
          </a:p>
        </p:txBody>
      </p:sp>
      <p:sp>
        <p:nvSpPr>
          <p:cNvPr id="221" name="Linea"/>
          <p:cNvSpPr/>
          <p:nvPr/>
        </p:nvSpPr>
        <p:spPr>
          <a:xfrm>
            <a:off x="471156" y="3553348"/>
            <a:ext cx="659645" cy="12701"/>
          </a:xfrm>
          <a:prstGeom prst="line">
            <a:avLst/>
          </a:prstGeom>
          <a:ln w="152400">
            <a:solidFill>
              <a:schemeClr val="accent2">
                <a:hueOff val="-202083"/>
                <a:satOff val="17755"/>
                <a:lumOff val="-16089"/>
              </a:schemeClr>
            </a:solidFill>
            <a:custDash>
              <a:ds d="200000" sp="200000"/>
            </a:custDash>
            <a:miter lim="400000"/>
          </a:ln>
        </p:spPr>
        <p:txBody>
          <a:bodyPr lIns="25400" tIns="25400" rIns="25400" bIns="25400" anchor="ctr"/>
          <a:lstStyle/>
          <a:p>
            <a:endParaRPr sz="900"/>
          </a:p>
        </p:txBody>
      </p:sp>
      <p:sp>
        <p:nvSpPr>
          <p:cNvPr id="222" name="Cerchio"/>
          <p:cNvSpPr/>
          <p:nvPr/>
        </p:nvSpPr>
        <p:spPr>
          <a:xfrm>
            <a:off x="4116930" y="3235849"/>
            <a:ext cx="635001" cy="635001"/>
          </a:xfrm>
          <a:prstGeom prst="ellipse">
            <a:avLst/>
          </a:prstGeom>
          <a:solidFill>
            <a:schemeClr val="accent1"/>
          </a:solidFill>
          <a:ln w="12700">
            <a:miter lim="400000"/>
          </a:ln>
        </p:spPr>
        <p:txBody>
          <a:bodyPr lIns="25400" tIns="25400" rIns="25400" bIns="25400" anchor="ctr"/>
          <a:lstStyle/>
          <a:p>
            <a:pPr defTabSz="412740">
              <a:defRPr sz="3200">
                <a:solidFill>
                  <a:srgbClr val="FFFFFF"/>
                </a:solidFill>
                <a:latin typeface="Helvetica Neue Medium"/>
                <a:ea typeface="Helvetica Neue Medium"/>
                <a:cs typeface="Helvetica Neue Medium"/>
                <a:sym typeface="Helvetica Neue Medium"/>
              </a:defRPr>
            </a:pPr>
            <a:endParaRPr sz="1600"/>
          </a:p>
        </p:txBody>
      </p:sp>
      <p:sp>
        <p:nvSpPr>
          <p:cNvPr id="223" name="Maggio"/>
          <p:cNvSpPr txBox="1"/>
          <p:nvPr/>
        </p:nvSpPr>
        <p:spPr>
          <a:xfrm>
            <a:off x="4137253" y="3458450"/>
            <a:ext cx="410369"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lvl1pPr>
              <a:defRPr b="1">
                <a:solidFill>
                  <a:srgbClr val="FFFFFF"/>
                </a:solidFill>
              </a:defRPr>
            </a:lvl1pPr>
          </a:lstStyle>
          <a:p>
            <a:r>
              <a:rPr sz="900"/>
              <a:t>Maggio</a:t>
            </a:r>
          </a:p>
        </p:txBody>
      </p:sp>
      <p:sp>
        <p:nvSpPr>
          <p:cNvPr id="224" name="Ovale"/>
          <p:cNvSpPr/>
          <p:nvPr/>
        </p:nvSpPr>
        <p:spPr>
          <a:xfrm>
            <a:off x="5078536" y="3352282"/>
            <a:ext cx="410081" cy="414833"/>
          </a:xfrm>
          <a:prstGeom prst="ellipse">
            <a:avLst/>
          </a:prstGeom>
          <a:solidFill>
            <a:schemeClr val="accent1"/>
          </a:solidFill>
          <a:ln w="12700">
            <a:miter lim="400000"/>
          </a:ln>
        </p:spPr>
        <p:txBody>
          <a:bodyPr lIns="25400" tIns="25400" rIns="25400" bIns="25400" anchor="ctr"/>
          <a:lstStyle/>
          <a:p>
            <a:pPr algn="ctr" defTabSz="412740">
              <a:defRPr sz="3200">
                <a:solidFill>
                  <a:srgbClr val="FFFFFF"/>
                </a:solidFill>
                <a:latin typeface="Helvetica Neue Medium"/>
                <a:ea typeface="Helvetica Neue Medium"/>
                <a:cs typeface="Helvetica Neue Medium"/>
                <a:sym typeface="Helvetica Neue Medium"/>
              </a:defRPr>
            </a:pPr>
            <a:r>
              <a:rPr lang="it-IT" sz="1600" dirty="0"/>
              <a:t>8</a:t>
            </a:r>
            <a:endParaRPr sz="1600" dirty="0"/>
          </a:p>
        </p:txBody>
      </p:sp>
      <p:sp>
        <p:nvSpPr>
          <p:cNvPr id="225" name="27"/>
          <p:cNvSpPr txBox="1"/>
          <p:nvPr/>
        </p:nvSpPr>
        <p:spPr>
          <a:xfrm>
            <a:off x="5062671" y="3464800"/>
            <a:ext cx="443328" cy="1897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25400" tIns="25400" rIns="25400" bIns="25400" anchor="ctr">
            <a:spAutoFit/>
          </a:bodyPr>
          <a:lstStyle>
            <a:lvl1pPr>
              <a:defRPr b="1">
                <a:solidFill>
                  <a:srgbClr val="FFFFFF"/>
                </a:solidFill>
              </a:defRPr>
            </a:lvl1pPr>
          </a:lstStyle>
          <a:p>
            <a:endParaRPr sz="900" dirty="0"/>
          </a:p>
        </p:txBody>
      </p:sp>
      <p:sp>
        <p:nvSpPr>
          <p:cNvPr id="226" name="Avvio dei lavori per adeguamento Linee Guida alla struttura della UNI/PdR"/>
          <p:cNvSpPr txBox="1"/>
          <p:nvPr/>
        </p:nvSpPr>
        <p:spPr>
          <a:xfrm>
            <a:off x="5680007" y="1962079"/>
            <a:ext cx="1428751" cy="1128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r>
              <a:rPr sz="1400" dirty="0" err="1"/>
              <a:t>Avvio</a:t>
            </a:r>
            <a:r>
              <a:rPr sz="1400" dirty="0"/>
              <a:t> </a:t>
            </a:r>
            <a:r>
              <a:rPr sz="1400" dirty="0" err="1"/>
              <a:t>dei</a:t>
            </a:r>
            <a:r>
              <a:rPr sz="1400" dirty="0"/>
              <a:t> </a:t>
            </a:r>
            <a:r>
              <a:rPr sz="1400" dirty="0" err="1"/>
              <a:t>lavori</a:t>
            </a:r>
            <a:r>
              <a:rPr sz="1400" dirty="0"/>
              <a:t> per </a:t>
            </a:r>
            <a:r>
              <a:rPr sz="1400" dirty="0" err="1"/>
              <a:t>adeguamento</a:t>
            </a:r>
            <a:r>
              <a:rPr sz="1400" dirty="0"/>
              <a:t> </a:t>
            </a:r>
            <a:r>
              <a:rPr sz="1400" dirty="0" err="1"/>
              <a:t>Linee</a:t>
            </a:r>
            <a:r>
              <a:rPr sz="1400" dirty="0"/>
              <a:t> </a:t>
            </a:r>
            <a:r>
              <a:rPr sz="1400" dirty="0" err="1"/>
              <a:t>Guida</a:t>
            </a:r>
            <a:r>
              <a:rPr sz="1400" dirty="0"/>
              <a:t> </a:t>
            </a:r>
            <a:r>
              <a:rPr sz="1400" dirty="0" err="1"/>
              <a:t>alla</a:t>
            </a:r>
            <a:r>
              <a:rPr sz="1400" dirty="0"/>
              <a:t> </a:t>
            </a:r>
            <a:r>
              <a:rPr sz="1400" dirty="0" err="1"/>
              <a:t>struttura</a:t>
            </a:r>
            <a:r>
              <a:rPr sz="1400" dirty="0"/>
              <a:t> </a:t>
            </a:r>
            <a:r>
              <a:rPr sz="1400" dirty="0" err="1"/>
              <a:t>della</a:t>
            </a:r>
            <a:r>
              <a:rPr sz="1400" dirty="0"/>
              <a:t> UNI/</a:t>
            </a:r>
            <a:r>
              <a:rPr sz="1400" dirty="0" err="1"/>
              <a:t>PdR</a:t>
            </a:r>
            <a:endParaRPr sz="1400" dirty="0"/>
          </a:p>
        </p:txBody>
      </p:sp>
      <p:sp>
        <p:nvSpPr>
          <p:cNvPr id="227" name="Cerchio"/>
          <p:cNvSpPr/>
          <p:nvPr/>
        </p:nvSpPr>
        <p:spPr>
          <a:xfrm>
            <a:off x="8010245" y="3231805"/>
            <a:ext cx="635001" cy="635001"/>
          </a:xfrm>
          <a:prstGeom prst="ellipse">
            <a:avLst/>
          </a:prstGeom>
          <a:solidFill>
            <a:schemeClr val="accent1"/>
          </a:solidFill>
          <a:ln w="12700">
            <a:miter lim="400000"/>
          </a:ln>
        </p:spPr>
        <p:txBody>
          <a:bodyPr lIns="25400" tIns="25400" rIns="25400" bIns="25400" anchor="ctr"/>
          <a:lstStyle/>
          <a:p>
            <a:pPr defTabSz="412740">
              <a:defRPr sz="3200">
                <a:solidFill>
                  <a:srgbClr val="FFFFFF"/>
                </a:solidFill>
                <a:latin typeface="Helvetica Neue Medium"/>
                <a:ea typeface="Helvetica Neue Medium"/>
                <a:cs typeface="Helvetica Neue Medium"/>
                <a:sym typeface="Helvetica Neue Medium"/>
              </a:defRPr>
            </a:pPr>
            <a:endParaRPr sz="1600"/>
          </a:p>
        </p:txBody>
      </p:sp>
      <p:sp>
        <p:nvSpPr>
          <p:cNvPr id="228" name="Aprile…"/>
          <p:cNvSpPr txBox="1"/>
          <p:nvPr/>
        </p:nvSpPr>
        <p:spPr>
          <a:xfrm>
            <a:off x="8087713" y="3423259"/>
            <a:ext cx="341440" cy="32829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25400" tIns="25400" rIns="25400" bIns="25400" anchor="ctr">
            <a:spAutoFit/>
          </a:bodyPr>
          <a:lstStyle/>
          <a:p>
            <a:pPr>
              <a:defRPr b="1">
                <a:solidFill>
                  <a:srgbClr val="FFFFFF"/>
                </a:solidFill>
              </a:defRPr>
            </a:pPr>
            <a:r>
              <a:rPr sz="900"/>
              <a:t>Aprile</a:t>
            </a:r>
          </a:p>
          <a:p>
            <a:pPr>
              <a:defRPr b="1">
                <a:solidFill>
                  <a:srgbClr val="FFFFFF"/>
                </a:solidFill>
              </a:defRPr>
            </a:pPr>
            <a:r>
              <a:rPr sz="900"/>
              <a:t>2022</a:t>
            </a:r>
          </a:p>
        </p:txBody>
      </p:sp>
      <p:sp>
        <p:nvSpPr>
          <p:cNvPr id="229" name="Linea"/>
          <p:cNvSpPr/>
          <p:nvPr/>
        </p:nvSpPr>
        <p:spPr>
          <a:xfrm>
            <a:off x="7777607" y="3581056"/>
            <a:ext cx="291183" cy="1"/>
          </a:xfrm>
          <a:prstGeom prst="line">
            <a:avLst/>
          </a:prstGeom>
          <a:ln w="152400">
            <a:solidFill>
              <a:schemeClr val="accent2">
                <a:hueOff val="-202083"/>
                <a:satOff val="17755"/>
                <a:lumOff val="-16089"/>
              </a:schemeClr>
            </a:solidFill>
            <a:custDash>
              <a:ds d="200000" sp="200000"/>
            </a:custDash>
            <a:miter lim="400000"/>
          </a:ln>
        </p:spPr>
        <p:txBody>
          <a:bodyPr lIns="25400" tIns="25400" rIns="25400" bIns="25400" anchor="ctr"/>
          <a:lstStyle/>
          <a:p>
            <a:endParaRPr sz="900"/>
          </a:p>
        </p:txBody>
      </p:sp>
      <p:sp>
        <p:nvSpPr>
          <p:cNvPr id="230" name="Conversione della PdR dal CoViD alle Infezioni Correlate all’Assistenza (ICA) e integrazione delle modifiche richieste da UNI"/>
          <p:cNvSpPr txBox="1"/>
          <p:nvPr/>
        </p:nvSpPr>
        <p:spPr>
          <a:xfrm>
            <a:off x="6911948" y="4328526"/>
            <a:ext cx="1817382" cy="13439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r>
              <a:rPr sz="1400" dirty="0" err="1"/>
              <a:t>Conversione</a:t>
            </a:r>
            <a:r>
              <a:rPr sz="1400" dirty="0"/>
              <a:t> </a:t>
            </a:r>
            <a:r>
              <a:rPr sz="1400" dirty="0" err="1"/>
              <a:t>della</a:t>
            </a:r>
            <a:r>
              <a:rPr sz="1400" dirty="0"/>
              <a:t> </a:t>
            </a:r>
            <a:r>
              <a:rPr sz="1400" dirty="0" err="1"/>
              <a:t>PdR</a:t>
            </a:r>
            <a:r>
              <a:rPr sz="1400" dirty="0"/>
              <a:t> dal </a:t>
            </a:r>
            <a:r>
              <a:rPr sz="1400" dirty="0" err="1"/>
              <a:t>CoViD</a:t>
            </a:r>
            <a:r>
              <a:rPr sz="1400" dirty="0"/>
              <a:t> alle </a:t>
            </a:r>
            <a:r>
              <a:rPr sz="1400" dirty="0" err="1"/>
              <a:t>Infezioni</a:t>
            </a:r>
            <a:r>
              <a:rPr sz="1400" dirty="0"/>
              <a:t> Correlate </a:t>
            </a:r>
            <a:r>
              <a:rPr sz="1400" dirty="0" err="1"/>
              <a:t>all’Assistenza</a:t>
            </a:r>
            <a:r>
              <a:rPr sz="1400" dirty="0"/>
              <a:t> (ICA) e </a:t>
            </a:r>
            <a:r>
              <a:rPr sz="1400" dirty="0" err="1"/>
              <a:t>integrazione</a:t>
            </a:r>
            <a:r>
              <a:rPr sz="1400" dirty="0"/>
              <a:t> </a:t>
            </a:r>
            <a:r>
              <a:rPr sz="1400" dirty="0" err="1"/>
              <a:t>delle</a:t>
            </a:r>
            <a:r>
              <a:rPr sz="1400" dirty="0"/>
              <a:t> </a:t>
            </a:r>
            <a:r>
              <a:rPr sz="1400" dirty="0" err="1"/>
              <a:t>modifiche</a:t>
            </a:r>
            <a:r>
              <a:rPr sz="1400" dirty="0"/>
              <a:t> </a:t>
            </a:r>
            <a:r>
              <a:rPr sz="1400" dirty="0" err="1"/>
              <a:t>richieste</a:t>
            </a:r>
            <a:r>
              <a:rPr sz="1400" dirty="0"/>
              <a:t> da UNI</a:t>
            </a:r>
          </a:p>
        </p:txBody>
      </p:sp>
      <p:pic>
        <p:nvPicPr>
          <p:cNvPr id="232" name="Immagine" descr="Immagine"/>
          <p:cNvPicPr>
            <a:picLocks noChangeAspect="1"/>
          </p:cNvPicPr>
          <p:nvPr/>
        </p:nvPicPr>
        <p:blipFill>
          <a:blip r:embed="rId2"/>
          <a:stretch>
            <a:fillRect/>
          </a:stretch>
        </p:blipFill>
        <p:spPr>
          <a:xfrm>
            <a:off x="7208823" y="1610197"/>
            <a:ext cx="1428751" cy="1428751"/>
          </a:xfrm>
          <a:prstGeom prst="rect">
            <a:avLst/>
          </a:prstGeom>
          <a:ln w="12700">
            <a:miter lim="400000"/>
          </a:ln>
        </p:spPr>
      </p:pic>
      <p:sp>
        <p:nvSpPr>
          <p:cNvPr id="233" name="Quadrato"/>
          <p:cNvSpPr/>
          <p:nvPr/>
        </p:nvSpPr>
        <p:spPr>
          <a:xfrm>
            <a:off x="8360715" y="945115"/>
            <a:ext cx="952501" cy="952501"/>
          </a:xfrm>
          <a:prstGeom prst="rect">
            <a:avLst/>
          </a:prstGeom>
          <a:solidFill>
            <a:srgbClr val="FFFFFF"/>
          </a:solidFill>
          <a:ln w="12700">
            <a:miter lim="400000"/>
          </a:ln>
        </p:spPr>
        <p:txBody>
          <a:bodyPr lIns="25400" tIns="25400" rIns="25400" bIns="25400" anchor="ctr"/>
          <a:lstStyle/>
          <a:p>
            <a:pPr defTabSz="412740">
              <a:defRPr sz="3200">
                <a:solidFill>
                  <a:srgbClr val="FFFFFF"/>
                </a:solidFill>
                <a:latin typeface="Helvetica Neue Medium"/>
                <a:ea typeface="Helvetica Neue Medium"/>
                <a:cs typeface="Helvetica Neue Medium"/>
                <a:sym typeface="Helvetica Neue Medium"/>
              </a:defRPr>
            </a:pPr>
            <a:endParaRPr sz="1600"/>
          </a:p>
        </p:txBody>
      </p:sp>
      <p:pic>
        <p:nvPicPr>
          <p:cNvPr id="234" name="Immagine" descr="Immagine"/>
          <p:cNvPicPr>
            <a:picLocks noChangeAspect="1"/>
          </p:cNvPicPr>
          <p:nvPr/>
        </p:nvPicPr>
        <p:blipFill>
          <a:blip r:embed="rId3"/>
          <a:stretch>
            <a:fillRect/>
          </a:stretch>
        </p:blipFill>
        <p:spPr>
          <a:xfrm>
            <a:off x="2938475" y="595436"/>
            <a:ext cx="1402155" cy="550619"/>
          </a:xfrm>
          <a:prstGeom prst="rect">
            <a:avLst/>
          </a:prstGeom>
          <a:ln w="12700">
            <a:miter lim="400000"/>
          </a:ln>
        </p:spPr>
      </p:pic>
      <p:pic>
        <p:nvPicPr>
          <p:cNvPr id="235" name="Immagine" descr="Immagine"/>
          <p:cNvPicPr>
            <a:picLocks noChangeAspect="1"/>
          </p:cNvPicPr>
          <p:nvPr/>
        </p:nvPicPr>
        <p:blipFill>
          <a:blip r:embed="rId4"/>
          <a:stretch>
            <a:fillRect/>
          </a:stretch>
        </p:blipFill>
        <p:spPr>
          <a:xfrm>
            <a:off x="4397600" y="5052389"/>
            <a:ext cx="1422963" cy="1029491"/>
          </a:xfrm>
          <a:prstGeom prst="rect">
            <a:avLst/>
          </a:prstGeom>
          <a:ln w="12700">
            <a:miter lim="400000"/>
          </a:ln>
        </p:spPr>
      </p:pic>
      <p:sp>
        <p:nvSpPr>
          <p:cNvPr id="237" name="Redazione del testo definitivo inviato a tutti i partecipanti per approvazione formale ad UNI"/>
          <p:cNvSpPr txBox="1"/>
          <p:nvPr/>
        </p:nvSpPr>
        <p:spPr>
          <a:xfrm>
            <a:off x="9207796" y="5013241"/>
            <a:ext cx="1916788" cy="112851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5400" tIns="25400" rIns="25400" bIns="25400" anchor="ctr">
            <a:spAutoFit/>
          </a:bodyPr>
          <a:lstStyle/>
          <a:p>
            <a:r>
              <a:rPr sz="1400" dirty="0" err="1"/>
              <a:t>Redazione</a:t>
            </a:r>
            <a:r>
              <a:rPr sz="1400" dirty="0"/>
              <a:t> del testo </a:t>
            </a:r>
            <a:r>
              <a:rPr sz="1400" dirty="0" err="1"/>
              <a:t>definitivo</a:t>
            </a:r>
            <a:r>
              <a:rPr sz="1400" dirty="0"/>
              <a:t> </a:t>
            </a:r>
            <a:r>
              <a:rPr sz="1400" dirty="0" err="1"/>
              <a:t>inviato</a:t>
            </a:r>
            <a:r>
              <a:rPr sz="1400" dirty="0"/>
              <a:t> a tutti </a:t>
            </a:r>
            <a:r>
              <a:rPr sz="1400" dirty="0" err="1"/>
              <a:t>i</a:t>
            </a:r>
            <a:r>
              <a:rPr sz="1400" dirty="0"/>
              <a:t> </a:t>
            </a:r>
            <a:r>
              <a:rPr sz="1400" dirty="0" err="1"/>
              <a:t>partecipanti</a:t>
            </a:r>
            <a:r>
              <a:rPr sz="1400" dirty="0"/>
              <a:t> per </a:t>
            </a:r>
            <a:r>
              <a:rPr sz="1400" dirty="0" err="1"/>
              <a:t>approvazione</a:t>
            </a:r>
            <a:r>
              <a:rPr sz="1400" dirty="0"/>
              <a:t> </a:t>
            </a:r>
            <a:r>
              <a:rPr sz="1400" dirty="0" err="1"/>
              <a:t>formale</a:t>
            </a:r>
            <a:r>
              <a:rPr sz="1400" dirty="0"/>
              <a:t> ad UNI</a:t>
            </a:r>
          </a:p>
        </p:txBody>
      </p:sp>
      <p:sp>
        <p:nvSpPr>
          <p:cNvPr id="238" name="Rettangolo arrotondato"/>
          <p:cNvSpPr/>
          <p:nvPr/>
        </p:nvSpPr>
        <p:spPr>
          <a:xfrm>
            <a:off x="17606" y="62768"/>
            <a:ext cx="1673807" cy="982555"/>
          </a:xfrm>
          <a:prstGeom prst="roundRect">
            <a:avLst>
              <a:gd name="adj" fmla="val 10000"/>
            </a:avLst>
          </a:prstGeom>
          <a:solidFill>
            <a:srgbClr val="FFFFFF"/>
          </a:solidFill>
          <a:ln w="12700">
            <a:miter lim="400000"/>
          </a:ln>
        </p:spPr>
        <p:txBody>
          <a:bodyPr lIns="25400" tIns="25400" rIns="25400" bIns="25400" anchor="ctr"/>
          <a:lstStyle/>
          <a:p>
            <a:pPr defTabSz="412740">
              <a:defRPr sz="3200">
                <a:solidFill>
                  <a:srgbClr val="FFFFFF"/>
                </a:solidFill>
                <a:latin typeface="Helvetica Neue Medium"/>
                <a:ea typeface="Helvetica Neue Medium"/>
                <a:cs typeface="Helvetica Neue Medium"/>
                <a:sym typeface="Helvetica Neue Medium"/>
              </a:defRPr>
            </a:pPr>
            <a:endParaRPr sz="1600"/>
          </a:p>
        </p:txBody>
      </p:sp>
      <p:pic>
        <p:nvPicPr>
          <p:cNvPr id="3" name="Immagine" descr="Immagine">
            <a:extLst>
              <a:ext uri="{FF2B5EF4-FFF2-40B4-BE49-F238E27FC236}">
                <a16:creationId xmlns:a16="http://schemas.microsoft.com/office/drawing/2014/main" id="{2B8EA0B7-4109-F330-8786-4265F524B824}"/>
              </a:ext>
            </a:extLst>
          </p:cNvPr>
          <p:cNvPicPr>
            <a:picLocks noChangeAspect="1"/>
          </p:cNvPicPr>
          <p:nvPr/>
        </p:nvPicPr>
        <p:blipFill>
          <a:blip r:embed="rId5"/>
          <a:srcRect l="17910" t="17910" r="17910" b="17910"/>
          <a:stretch>
            <a:fillRect/>
          </a:stretch>
        </p:blipFill>
        <p:spPr>
          <a:xfrm>
            <a:off x="10302622" y="2195929"/>
            <a:ext cx="1428751" cy="1428751"/>
          </a:xfrm>
          <a:prstGeom prst="rect">
            <a:avLst/>
          </a:prstGeom>
          <a:ln w="12700">
            <a:miter lim="400000"/>
          </a:ln>
        </p:spPr>
      </p:pic>
      <p:pic>
        <p:nvPicPr>
          <p:cNvPr id="5" name="Immagine" descr="Immagine">
            <a:extLst>
              <a:ext uri="{FF2B5EF4-FFF2-40B4-BE49-F238E27FC236}">
                <a16:creationId xmlns:a16="http://schemas.microsoft.com/office/drawing/2014/main" id="{6EF5B9A2-8C82-F8EA-2C0F-3EC59C55E732}"/>
              </a:ext>
            </a:extLst>
          </p:cNvPr>
          <p:cNvPicPr>
            <a:picLocks noChangeAspect="1"/>
          </p:cNvPicPr>
          <p:nvPr/>
        </p:nvPicPr>
        <p:blipFill>
          <a:blip r:embed="rId6"/>
          <a:srcRect b="12199"/>
          <a:stretch>
            <a:fillRect/>
          </a:stretch>
        </p:blipFill>
        <p:spPr>
          <a:xfrm>
            <a:off x="10183724" y="3546997"/>
            <a:ext cx="1739857" cy="1346635"/>
          </a:xfrm>
          <a:prstGeom prst="rect">
            <a:avLst/>
          </a:prstGeom>
          <a:ln w="12700">
            <a:miter lim="400000"/>
          </a:ln>
        </p:spPr>
      </p:pic>
      <p:sp>
        <p:nvSpPr>
          <p:cNvPr id="6" name="Segnaposto numero diapositiva 5">
            <a:extLst>
              <a:ext uri="{FF2B5EF4-FFF2-40B4-BE49-F238E27FC236}">
                <a16:creationId xmlns:a16="http://schemas.microsoft.com/office/drawing/2014/main" id="{50374423-4F15-5870-93A1-774F081160B8}"/>
              </a:ext>
            </a:extLst>
          </p:cNvPr>
          <p:cNvSpPr>
            <a:spLocks noGrp="1"/>
          </p:cNvSpPr>
          <p:nvPr>
            <p:ph type="sldNum" sz="quarter" idx="12"/>
          </p:nvPr>
        </p:nvSpPr>
        <p:spPr/>
        <p:txBody>
          <a:bodyPr/>
          <a:lstStyle/>
          <a:p>
            <a:fld id="{A34EF1DB-9000-E141-B747-F0E3C9795599}" type="slidenum">
              <a:rPr lang="it-IT" smtClean="0"/>
              <a:t>5</a:t>
            </a:fld>
            <a:endParaRPr lang="it-IT"/>
          </a:p>
        </p:txBody>
      </p:sp>
      <p:sp>
        <p:nvSpPr>
          <p:cNvPr id="2" name="Ovale">
            <a:extLst>
              <a:ext uri="{FF2B5EF4-FFF2-40B4-BE49-F238E27FC236}">
                <a16:creationId xmlns:a16="http://schemas.microsoft.com/office/drawing/2014/main" id="{10F70FA7-54B9-1E96-033E-A254CAB84768}"/>
              </a:ext>
            </a:extLst>
          </p:cNvPr>
          <p:cNvSpPr/>
          <p:nvPr/>
        </p:nvSpPr>
        <p:spPr>
          <a:xfrm>
            <a:off x="1994775" y="3348239"/>
            <a:ext cx="410083" cy="414833"/>
          </a:xfrm>
          <a:prstGeom prst="ellipse">
            <a:avLst/>
          </a:prstGeom>
          <a:solidFill>
            <a:schemeClr val="accent1"/>
          </a:solidFill>
          <a:ln w="12700">
            <a:miter lim="400000"/>
          </a:ln>
        </p:spPr>
        <p:txBody>
          <a:bodyPr lIns="25400" tIns="25400" rIns="25400" bIns="25400" anchor="ctr"/>
          <a:lstStyle/>
          <a:p>
            <a:pPr algn="ctr" defTabSz="412740">
              <a:defRPr sz="3200">
                <a:solidFill>
                  <a:srgbClr val="FFFFFF"/>
                </a:solidFill>
                <a:latin typeface="Helvetica Neue Medium"/>
                <a:ea typeface="Helvetica Neue Medium"/>
                <a:cs typeface="Helvetica Neue Medium"/>
                <a:sym typeface="Helvetica Neue Medium"/>
              </a:defRPr>
            </a:pPr>
            <a:r>
              <a:rPr lang="it-IT" sz="1600" dirty="0"/>
              <a:t>6</a:t>
            </a:r>
            <a:endParaRPr sz="16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descr="Immagine che contiene testo, persona, diverso&#10;&#10;Descrizione generata automaticamente">
            <a:extLst>
              <a:ext uri="{FF2B5EF4-FFF2-40B4-BE49-F238E27FC236}">
                <a16:creationId xmlns:a16="http://schemas.microsoft.com/office/drawing/2014/main" id="{CF8C1915-0354-DA84-8420-F9BC209D7F3D}"/>
              </a:ext>
            </a:extLst>
          </p:cNvPr>
          <p:cNvPicPr>
            <a:picLocks noChangeAspect="1"/>
          </p:cNvPicPr>
          <p:nvPr/>
        </p:nvPicPr>
        <p:blipFill rotWithShape="1">
          <a:blip r:embed="rId2"/>
          <a:srcRect r="1509" b="9531"/>
          <a:stretch/>
        </p:blipFill>
        <p:spPr>
          <a:xfrm>
            <a:off x="2355617" y="3092535"/>
            <a:ext cx="7480768" cy="3439379"/>
          </a:xfrm>
          <a:prstGeom prst="rect">
            <a:avLst/>
          </a:prstGeom>
        </p:spPr>
      </p:pic>
      <p:pic>
        <p:nvPicPr>
          <p:cNvPr id="7" name="Immagine 6" descr="Immagine che contiene testo&#10;&#10;Descrizione generata automaticamente">
            <a:extLst>
              <a:ext uri="{FF2B5EF4-FFF2-40B4-BE49-F238E27FC236}">
                <a16:creationId xmlns:a16="http://schemas.microsoft.com/office/drawing/2014/main" id="{BC147C9D-46CF-1C65-ABE9-9188D84A4108}"/>
              </a:ext>
            </a:extLst>
          </p:cNvPr>
          <p:cNvPicPr>
            <a:picLocks noChangeAspect="1"/>
          </p:cNvPicPr>
          <p:nvPr/>
        </p:nvPicPr>
        <p:blipFill rotWithShape="1">
          <a:blip r:embed="rId3"/>
          <a:srcRect t="3283"/>
          <a:stretch/>
        </p:blipFill>
        <p:spPr>
          <a:xfrm>
            <a:off x="2355615" y="814024"/>
            <a:ext cx="7480772" cy="2415795"/>
          </a:xfrm>
          <a:prstGeom prst="rect">
            <a:avLst/>
          </a:prstGeom>
        </p:spPr>
      </p:pic>
    </p:spTree>
    <p:extLst>
      <p:ext uri="{BB962C8B-B14F-4D97-AF65-F5344CB8AC3E}">
        <p14:creationId xmlns:p14="http://schemas.microsoft.com/office/powerpoint/2010/main" val="19891841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llaDiTesto 17">
            <a:extLst>
              <a:ext uri="{FF2B5EF4-FFF2-40B4-BE49-F238E27FC236}">
                <a16:creationId xmlns:a16="http://schemas.microsoft.com/office/drawing/2014/main" id="{0D9CDF1A-8E99-E209-8415-EA5B66AE8A2B}"/>
              </a:ext>
            </a:extLst>
          </p:cNvPr>
          <p:cNvSpPr txBox="1"/>
          <p:nvPr/>
        </p:nvSpPr>
        <p:spPr>
          <a:xfrm>
            <a:off x="3835027" y="567666"/>
            <a:ext cx="6629920" cy="502766"/>
          </a:xfrm>
          <a:prstGeom prst="rect">
            <a:avLst/>
          </a:prstGeom>
          <a:noFill/>
        </p:spPr>
        <p:txBody>
          <a:bodyPr wrap="square" rtlCol="0">
            <a:spAutoFit/>
          </a:bodyPr>
          <a:lstStyle/>
          <a:p>
            <a:r>
              <a:rPr lang="it-IT" sz="2667" b="1" dirty="0">
                <a:latin typeface="Arial" panose="020B0604020202020204" pitchFamily="34" charset="0"/>
                <a:cs typeface="Arial" panose="020B0604020202020204" pitchFamily="34" charset="0"/>
              </a:rPr>
              <a:t>LA MULTIDISCIPLINARIETA’</a:t>
            </a:r>
          </a:p>
        </p:txBody>
      </p:sp>
      <p:pic>
        <p:nvPicPr>
          <p:cNvPr id="2" name="Immagine 1" descr="Risultati immagini per rana e cavallo">
            <a:extLst>
              <a:ext uri="{FF2B5EF4-FFF2-40B4-BE49-F238E27FC236}">
                <a16:creationId xmlns:a16="http://schemas.microsoft.com/office/drawing/2014/main" id="{F15192B8-7408-AA95-D9EC-5D09803DDE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092" y="1238565"/>
            <a:ext cx="11308339" cy="4974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36681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4" name="Picture 4" descr="School, health leaders call for continued vigilance against COVID-19 as  schools begin to reopen | The Delano Record | bakersfield.com">
            <a:extLst>
              <a:ext uri="{FF2B5EF4-FFF2-40B4-BE49-F238E27FC236}">
                <a16:creationId xmlns:a16="http://schemas.microsoft.com/office/drawing/2014/main" id="{33A5F0F4-292E-764D-9754-A994D5D7A8A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205"/>
          <a:stretch/>
        </p:blipFill>
        <p:spPr bwMode="auto">
          <a:xfrm>
            <a:off x="838200" y="1277507"/>
            <a:ext cx="10363200" cy="4552791"/>
          </a:xfrm>
          <a:prstGeom prst="rect">
            <a:avLst/>
          </a:pr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4754874C-808D-224D-9C84-5C49CDD84AE7}"/>
              </a:ext>
            </a:extLst>
          </p:cNvPr>
          <p:cNvSpPr/>
          <p:nvPr/>
        </p:nvSpPr>
        <p:spPr>
          <a:xfrm>
            <a:off x="9558338" y="5100638"/>
            <a:ext cx="1514475" cy="400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3238220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asellaDiTesto 17">
            <a:extLst>
              <a:ext uri="{FF2B5EF4-FFF2-40B4-BE49-F238E27FC236}">
                <a16:creationId xmlns:a16="http://schemas.microsoft.com/office/drawing/2014/main" id="{0D9CDF1A-8E99-E209-8415-EA5B66AE8A2B}"/>
              </a:ext>
            </a:extLst>
          </p:cNvPr>
          <p:cNvSpPr txBox="1"/>
          <p:nvPr/>
        </p:nvSpPr>
        <p:spPr>
          <a:xfrm>
            <a:off x="2992075" y="800641"/>
            <a:ext cx="6629920" cy="502766"/>
          </a:xfrm>
          <a:prstGeom prst="rect">
            <a:avLst/>
          </a:prstGeom>
          <a:noFill/>
        </p:spPr>
        <p:txBody>
          <a:bodyPr wrap="square" rtlCol="0">
            <a:spAutoFit/>
          </a:bodyPr>
          <a:lstStyle/>
          <a:p>
            <a:r>
              <a:rPr lang="it-IT" sz="2667" b="1" dirty="0">
                <a:latin typeface="Arial" panose="020B0604020202020204" pitchFamily="34" charset="0"/>
                <a:cs typeface="Arial" panose="020B0604020202020204" pitchFamily="34" charset="0"/>
              </a:rPr>
              <a:t>L’EVOLUZIONE DELLA GESTIONE</a:t>
            </a:r>
          </a:p>
        </p:txBody>
      </p:sp>
      <p:pic>
        <p:nvPicPr>
          <p:cNvPr id="3" name="Picture 2" descr="Visualizza immagine di origine">
            <a:extLst>
              <a:ext uri="{FF2B5EF4-FFF2-40B4-BE49-F238E27FC236}">
                <a16:creationId xmlns:a16="http://schemas.microsoft.com/office/drawing/2014/main" id="{A5874240-99EA-CF4E-3E5E-354EF730F7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65" y="1542137"/>
            <a:ext cx="11722471" cy="3386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9450404"/>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537</TotalTime>
  <Words>403</Words>
  <Application>Microsoft Office PowerPoint</Application>
  <PresentationFormat>Widescreen</PresentationFormat>
  <Paragraphs>101</Paragraphs>
  <Slides>16</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16</vt:i4>
      </vt:variant>
    </vt:vector>
  </HeadingPairs>
  <TitlesOfParts>
    <vt:vector size="23" baseType="lpstr">
      <vt:lpstr>Arial</vt:lpstr>
      <vt:lpstr>Calibri</vt:lpstr>
      <vt:lpstr>Helvetica Neue</vt:lpstr>
      <vt:lpstr>Helvetica Neue Medium</vt:lpstr>
      <vt:lpstr>Times New Roman</vt:lpstr>
      <vt:lpstr>Verdana</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            </vt:lpstr>
      <vt:lpstr>Presentazione standard di PowerPoint</vt:lpstr>
      <vt:lpstr>Presentazione standard di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INSERIRE TITOLO</dc:title>
  <dc:creator>mdorinzi-2</dc:creator>
  <cp:lastModifiedBy>Luisa Di Loreto</cp:lastModifiedBy>
  <cp:revision>47</cp:revision>
  <dcterms:created xsi:type="dcterms:W3CDTF">2022-08-30T08:55:15Z</dcterms:created>
  <dcterms:modified xsi:type="dcterms:W3CDTF">2022-11-09T11:34:39Z</dcterms:modified>
</cp:coreProperties>
</file>