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BB5-F7E1-4899-BA5F-96B4F2D727EA}" type="datetimeFigureOut">
              <a:rPr lang="it-IT" smtClean="0"/>
              <a:t>18/03/2019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4201-F02E-4CA3-AD4F-3638676F9F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7660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BB5-F7E1-4899-BA5F-96B4F2D727EA}" type="datetimeFigureOut">
              <a:rPr lang="it-IT" smtClean="0"/>
              <a:t>18/03/2019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4201-F02E-4CA3-AD4F-3638676F9F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398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BB5-F7E1-4899-BA5F-96B4F2D727EA}" type="datetimeFigureOut">
              <a:rPr lang="it-IT" smtClean="0"/>
              <a:t>18/03/2019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4201-F02E-4CA3-AD4F-3638676F9F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746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BB5-F7E1-4899-BA5F-96B4F2D727EA}" type="datetimeFigureOut">
              <a:rPr lang="it-IT" smtClean="0"/>
              <a:t>18/03/2019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4201-F02E-4CA3-AD4F-3638676F9F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118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BB5-F7E1-4899-BA5F-96B4F2D727EA}" type="datetimeFigureOut">
              <a:rPr lang="it-IT" smtClean="0"/>
              <a:t>18/03/2019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4201-F02E-4CA3-AD4F-3638676F9F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4525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BB5-F7E1-4899-BA5F-96B4F2D727EA}" type="datetimeFigureOut">
              <a:rPr lang="it-IT" smtClean="0"/>
              <a:t>18/03/2019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4201-F02E-4CA3-AD4F-3638676F9F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3392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BB5-F7E1-4899-BA5F-96B4F2D727EA}" type="datetimeFigureOut">
              <a:rPr lang="it-IT" smtClean="0"/>
              <a:t>18/03/2019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4201-F02E-4CA3-AD4F-3638676F9F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822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BB5-F7E1-4899-BA5F-96B4F2D727EA}" type="datetimeFigureOut">
              <a:rPr lang="it-IT" smtClean="0"/>
              <a:t>18/03/2019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4201-F02E-4CA3-AD4F-3638676F9F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3436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BB5-F7E1-4899-BA5F-96B4F2D727EA}" type="datetimeFigureOut">
              <a:rPr lang="it-IT" smtClean="0"/>
              <a:t>18/03/2019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4201-F02E-4CA3-AD4F-3638676F9F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684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BB5-F7E1-4899-BA5F-96B4F2D727EA}" type="datetimeFigureOut">
              <a:rPr lang="it-IT" smtClean="0"/>
              <a:t>18/03/2019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4201-F02E-4CA3-AD4F-3638676F9F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351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BB5-F7E1-4899-BA5F-96B4F2D727EA}" type="datetimeFigureOut">
              <a:rPr lang="it-IT" smtClean="0"/>
              <a:t>18/03/2019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4201-F02E-4CA3-AD4F-3638676F9F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89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47BB5-F7E1-4899-BA5F-96B4F2D727EA}" type="datetimeFigureOut">
              <a:rPr lang="it-IT" smtClean="0"/>
              <a:t>18/03/2019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B4201-F02E-4CA3-AD4F-3638676F9F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2182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367034"/>
              </p:ext>
            </p:extLst>
          </p:nvPr>
        </p:nvGraphicFramePr>
        <p:xfrm>
          <a:off x="457200" y="836712"/>
          <a:ext cx="8229601" cy="1319307"/>
        </p:xfrm>
        <a:graphic>
          <a:graphicData uri="http://schemas.openxmlformats.org/drawingml/2006/table">
            <a:tbl>
              <a:tblPr/>
              <a:tblGrid>
                <a:gridCol w="540575"/>
                <a:gridCol w="594632"/>
                <a:gridCol w="7094394"/>
              </a:tblGrid>
              <a:tr h="23145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VALUTAZIONE DEI RISULTATI DELLA GESTIONE ANNO 2016</a:t>
                      </a:r>
                    </a:p>
                  </a:txBody>
                  <a:tcPr marL="7715" marR="7715" marT="77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62020"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15" marR="7715" marT="77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15" marR="7715" marT="77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15" marR="7715" marT="77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305"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Punteggio</a:t>
                      </a:r>
                    </a:p>
                  </a:txBody>
                  <a:tcPr marL="7715" marR="7715" marT="77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UOC/UOSD</a:t>
                      </a:r>
                    </a:p>
                  </a:txBody>
                  <a:tcPr marL="7715" marR="7715" marT="7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Premio incentivante corrispondente</a:t>
                      </a:r>
                    </a:p>
                  </a:txBody>
                  <a:tcPr marL="7715" marR="7715" marT="7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305"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7715" marR="7715" marT="77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7715" marR="7715" marT="7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 del premio incentivante</a:t>
                      </a:r>
                    </a:p>
                  </a:txBody>
                  <a:tcPr marL="7715" marR="7715" marT="7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305"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 99 a 90</a:t>
                      </a:r>
                    </a:p>
                  </a:txBody>
                  <a:tcPr marL="7715" marR="7715" marT="77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7715" marR="7715" marT="7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 punteggi superiori o uguali a 90%, sarà attribuito il 100% del premio incentivante</a:t>
                      </a:r>
                    </a:p>
                  </a:txBody>
                  <a:tcPr marL="7715" marR="7715" marT="7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895"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 89 a 20</a:t>
                      </a:r>
                    </a:p>
                  </a:txBody>
                  <a:tcPr marL="7715" marR="7715" marT="77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715" marR="7715" marT="7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 punteggi superiori o uguali a 20%, ma inferiori a 89,9%, sarà attribuito un premio incentivante in misura proporzionale al punteggio conseguito</a:t>
                      </a:r>
                    </a:p>
                  </a:txBody>
                  <a:tcPr marL="7715" marR="7715" marT="7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020"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 20 a 0</a:t>
                      </a:r>
                    </a:p>
                  </a:txBody>
                  <a:tcPr marL="7715" marR="7715" marT="77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715" marR="7715" marT="7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 punteggi superiori o uguali a 0%, ma inferiori a 19,9%, NON sarà attribuito un premio incentivante </a:t>
                      </a:r>
                    </a:p>
                  </a:txBody>
                  <a:tcPr marL="7715" marR="7715" marT="7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2980655"/>
            <a:ext cx="4584700" cy="296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88468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93</Words>
  <Application>Microsoft Office PowerPoint</Application>
  <PresentationFormat>Presentazione su schermo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Chantal Febbraio</dc:creator>
  <cp:lastModifiedBy>Chantal Febbraio</cp:lastModifiedBy>
  <cp:revision>5</cp:revision>
  <dcterms:created xsi:type="dcterms:W3CDTF">2019-03-12T14:58:39Z</dcterms:created>
  <dcterms:modified xsi:type="dcterms:W3CDTF">2019-03-18T11:24:31Z</dcterms:modified>
</cp:coreProperties>
</file>