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04" r:id="rId4"/>
    <p:sldId id="300" r:id="rId5"/>
    <p:sldId id="301" r:id="rId6"/>
    <p:sldId id="299" r:id="rId7"/>
    <p:sldId id="305" r:id="rId8"/>
    <p:sldId id="290" r:id="rId9"/>
    <p:sldId id="291" r:id="rId10"/>
    <p:sldId id="292" r:id="rId11"/>
    <p:sldId id="279" r:id="rId12"/>
    <p:sldId id="280" r:id="rId13"/>
    <p:sldId id="281" r:id="rId14"/>
    <p:sldId id="295" r:id="rId15"/>
    <p:sldId id="278" r:id="rId16"/>
    <p:sldId id="284" r:id="rId17"/>
    <p:sldId id="294" r:id="rId18"/>
    <p:sldId id="289" r:id="rId19"/>
    <p:sldId id="296" r:id="rId20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000"/>
    <a:srgbClr val="E2F4D9"/>
    <a:srgbClr val="C59000"/>
    <a:srgbClr val="C5EBB4"/>
    <a:srgbClr val="BFA000"/>
    <a:srgbClr val="CCFFCC"/>
    <a:srgbClr val="FF9966"/>
    <a:srgbClr val="BF9B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DEB85-188A-A9DD-2804-D76A5587AEB7}" v="16" dt="2022-10-15T16:15:42.163"/>
    <p1510:client id="{944EDB1E-5AF6-7122-C379-52ED609827C0}" v="895" dt="2022-10-15T16:10:57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78" y="15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33616-9C9B-4C36-8BB5-02DF1A41A07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D80A829-BC6F-4099-8BAF-3A110C112AD2}">
      <dgm:prSet phldrT="[Tes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sz="2000" dirty="0" smtClean="0"/>
            <a:t>Piano di Vigilanza </a:t>
          </a:r>
        </a:p>
        <a:p>
          <a:r>
            <a:rPr lang="it-IT" sz="2000" dirty="0" smtClean="0"/>
            <a:t>attuato presso le </a:t>
          </a:r>
        </a:p>
        <a:p>
          <a:r>
            <a:rPr lang="it-IT" sz="2000" dirty="0" smtClean="0"/>
            <a:t>Strutture Socio Assistenziali</a:t>
          </a:r>
        </a:p>
        <a:p>
          <a:r>
            <a:rPr lang="it-IT" sz="2000" dirty="0" smtClean="0"/>
            <a:t>della Provincia di Rieti</a:t>
          </a:r>
          <a:endParaRPr lang="it-IT" sz="2000" dirty="0"/>
        </a:p>
      </dgm:t>
    </dgm:pt>
    <dgm:pt modelId="{059CF2E4-B967-47E9-A431-6F82D2602A1F}" type="parTrans" cxnId="{771887E2-231A-48AA-962C-C29B169688FE}">
      <dgm:prSet/>
      <dgm:spPr/>
      <dgm:t>
        <a:bodyPr/>
        <a:lstStyle/>
        <a:p>
          <a:endParaRPr lang="it-IT"/>
        </a:p>
      </dgm:t>
    </dgm:pt>
    <dgm:pt modelId="{CC1D2935-F97A-42AE-9116-57B914C133B7}" type="sibTrans" cxnId="{771887E2-231A-48AA-962C-C29B169688FE}">
      <dgm:prSet/>
      <dgm:spPr/>
      <dgm:t>
        <a:bodyPr/>
        <a:lstStyle/>
        <a:p>
          <a:endParaRPr lang="it-IT"/>
        </a:p>
      </dgm:t>
    </dgm:pt>
    <dgm:pt modelId="{7156FB72-32A5-40B0-BE06-0B1BFADAAC3C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2000" dirty="0" smtClean="0"/>
            <a:t>cenni normativi di riferimento</a:t>
          </a:r>
          <a:endParaRPr lang="it-IT" sz="2000" dirty="0"/>
        </a:p>
      </dgm:t>
    </dgm:pt>
    <dgm:pt modelId="{F17BEF66-74AF-4820-A110-2F54EECF1552}" type="parTrans" cxnId="{22378EF1-4B6F-4104-9234-8C0EC87199A2}">
      <dgm:prSet/>
      <dgm:spPr/>
      <dgm:t>
        <a:bodyPr/>
        <a:lstStyle/>
        <a:p>
          <a:endParaRPr lang="it-IT"/>
        </a:p>
      </dgm:t>
    </dgm:pt>
    <dgm:pt modelId="{351EA885-3510-4733-8811-063C631536B2}" type="sibTrans" cxnId="{22378EF1-4B6F-4104-9234-8C0EC87199A2}">
      <dgm:prSet/>
      <dgm:spPr/>
      <dgm:t>
        <a:bodyPr/>
        <a:lstStyle/>
        <a:p>
          <a:endParaRPr lang="it-IT"/>
        </a:p>
      </dgm:t>
    </dgm:pt>
    <dgm:pt modelId="{C19E6C24-690A-4C02-834C-E062B4435CDB}">
      <dgm:prSet phldrT="[Testo]" custT="1"/>
      <dgm:spPr/>
      <dgm:t>
        <a:bodyPr/>
        <a:lstStyle/>
        <a:p>
          <a:r>
            <a:rPr lang="it-IT" sz="2000" dirty="0" smtClean="0"/>
            <a:t>modello organizzativo adottato</a:t>
          </a:r>
          <a:endParaRPr lang="it-IT" sz="2000" dirty="0"/>
        </a:p>
      </dgm:t>
    </dgm:pt>
    <dgm:pt modelId="{55C5141A-1453-426D-996B-D2048B20D5F8}" type="parTrans" cxnId="{F71BFBEF-444E-4339-B243-573C6FF148BF}">
      <dgm:prSet/>
      <dgm:spPr/>
      <dgm:t>
        <a:bodyPr/>
        <a:lstStyle/>
        <a:p>
          <a:endParaRPr lang="it-IT"/>
        </a:p>
      </dgm:t>
    </dgm:pt>
    <dgm:pt modelId="{875FDA3F-99A3-4429-A1BE-BD08D9C2EF2B}" type="sibTrans" cxnId="{F71BFBEF-444E-4339-B243-573C6FF148BF}">
      <dgm:prSet/>
      <dgm:spPr/>
      <dgm:t>
        <a:bodyPr/>
        <a:lstStyle/>
        <a:p>
          <a:endParaRPr lang="it-IT"/>
        </a:p>
      </dgm:t>
    </dgm:pt>
    <dgm:pt modelId="{89DC8364-B2A0-41A7-A527-7893ED937127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000" dirty="0" smtClean="0"/>
            <a:t>riflessioni ed opportunità</a:t>
          </a:r>
          <a:endParaRPr lang="it-IT" sz="2000" dirty="0"/>
        </a:p>
      </dgm:t>
    </dgm:pt>
    <dgm:pt modelId="{A42EBA43-D0AD-4FC8-A73B-3D6FE36F6D52}" type="parTrans" cxnId="{E5E650F4-DAC8-4075-9261-2141B9CE96F8}">
      <dgm:prSet/>
      <dgm:spPr/>
      <dgm:t>
        <a:bodyPr/>
        <a:lstStyle/>
        <a:p>
          <a:endParaRPr lang="it-IT"/>
        </a:p>
      </dgm:t>
    </dgm:pt>
    <dgm:pt modelId="{B0792F3A-5193-4971-A906-861203D5668D}" type="sibTrans" cxnId="{E5E650F4-DAC8-4075-9261-2141B9CE96F8}">
      <dgm:prSet/>
      <dgm:spPr/>
      <dgm:t>
        <a:bodyPr/>
        <a:lstStyle/>
        <a:p>
          <a:endParaRPr lang="it-IT"/>
        </a:p>
      </dgm:t>
    </dgm:pt>
    <dgm:pt modelId="{5C478C1F-3740-4401-B1F8-7F1385D7E6EB}" type="pres">
      <dgm:prSet presAssocID="{13C33616-9C9B-4C36-8BB5-02DF1A41A0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4399BBB-11E2-4A40-B665-A3E1A737D791}" type="pres">
      <dgm:prSet presAssocID="{6D80A829-BC6F-4099-8BAF-3A110C112AD2}" presName="root1" presStyleCnt="0"/>
      <dgm:spPr/>
    </dgm:pt>
    <dgm:pt modelId="{6B0A85D5-1ADC-4D95-99D9-A8FDC134D5C8}" type="pres">
      <dgm:prSet presAssocID="{6D80A829-BC6F-4099-8BAF-3A110C112AD2}" presName="LevelOneTextNode" presStyleLbl="node0" presStyleIdx="0" presStyleCnt="1" custAng="5400000" custScaleX="186563" custScaleY="54191" custLinFactNeighborY="-13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059454B-3D3D-4AB5-879A-86D7BAB4320B}" type="pres">
      <dgm:prSet presAssocID="{6D80A829-BC6F-4099-8BAF-3A110C112AD2}" presName="level2hierChild" presStyleCnt="0"/>
      <dgm:spPr/>
    </dgm:pt>
    <dgm:pt modelId="{BE76CAC4-24E9-475A-8B31-9D60F62C20C7}" type="pres">
      <dgm:prSet presAssocID="{F17BEF66-74AF-4820-A110-2F54EECF1552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3B7875C1-AEFE-46F2-A226-6B5F90214C48}" type="pres">
      <dgm:prSet presAssocID="{F17BEF66-74AF-4820-A110-2F54EECF1552}" presName="connTx" presStyleLbl="parChTrans1D2" presStyleIdx="0" presStyleCnt="3"/>
      <dgm:spPr/>
      <dgm:t>
        <a:bodyPr/>
        <a:lstStyle/>
        <a:p>
          <a:endParaRPr lang="it-IT"/>
        </a:p>
      </dgm:t>
    </dgm:pt>
    <dgm:pt modelId="{41838826-4630-42C8-9997-61437A41BD19}" type="pres">
      <dgm:prSet presAssocID="{7156FB72-32A5-40B0-BE06-0B1BFADAAC3C}" presName="root2" presStyleCnt="0"/>
      <dgm:spPr/>
    </dgm:pt>
    <dgm:pt modelId="{4E87497A-7AB0-4BF4-922A-48D523B0C830}" type="pres">
      <dgm:prSet presAssocID="{7156FB72-32A5-40B0-BE06-0B1BFADAAC3C}" presName="LevelTwoTextNode" presStyleLbl="node2" presStyleIdx="0" presStyleCnt="3" custLinFactNeighborX="37928" custLinFactNeighborY="-256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E727DBE-95A3-4EA7-9F1A-0B5421B930C7}" type="pres">
      <dgm:prSet presAssocID="{7156FB72-32A5-40B0-BE06-0B1BFADAAC3C}" presName="level3hierChild" presStyleCnt="0"/>
      <dgm:spPr/>
    </dgm:pt>
    <dgm:pt modelId="{33325A1F-FA62-420E-937B-636A3CCFB54D}" type="pres">
      <dgm:prSet presAssocID="{55C5141A-1453-426D-996B-D2048B20D5F8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0BF1D863-BCE4-4A3D-AA68-3C0EBC768454}" type="pres">
      <dgm:prSet presAssocID="{55C5141A-1453-426D-996B-D2048B20D5F8}" presName="connTx" presStyleLbl="parChTrans1D2" presStyleIdx="1" presStyleCnt="3"/>
      <dgm:spPr/>
      <dgm:t>
        <a:bodyPr/>
        <a:lstStyle/>
        <a:p>
          <a:endParaRPr lang="it-IT"/>
        </a:p>
      </dgm:t>
    </dgm:pt>
    <dgm:pt modelId="{2F4DCA02-EA54-4721-AC54-F29769EF2E1C}" type="pres">
      <dgm:prSet presAssocID="{C19E6C24-690A-4C02-834C-E062B4435CDB}" presName="root2" presStyleCnt="0"/>
      <dgm:spPr/>
    </dgm:pt>
    <dgm:pt modelId="{45D30144-7736-45AC-B662-F18FDA5A1869}" type="pres">
      <dgm:prSet presAssocID="{C19E6C24-690A-4C02-834C-E062B4435CDB}" presName="LevelTwoTextNode" presStyleLbl="node2" presStyleIdx="1" presStyleCnt="3" custLinFactNeighborX="32285" custLinFactNeighborY="-597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2E8DF13-3A8D-468C-93CA-97C5CE8BE67A}" type="pres">
      <dgm:prSet presAssocID="{C19E6C24-690A-4C02-834C-E062B4435CDB}" presName="level3hierChild" presStyleCnt="0"/>
      <dgm:spPr/>
    </dgm:pt>
    <dgm:pt modelId="{34A5317C-848B-4A70-BE2F-A07F75B4E83A}" type="pres">
      <dgm:prSet presAssocID="{A42EBA43-D0AD-4FC8-A73B-3D6FE36F6D52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16649A3A-C631-4EB1-A2BC-85006A452EF1}" type="pres">
      <dgm:prSet presAssocID="{A42EBA43-D0AD-4FC8-A73B-3D6FE36F6D52}" presName="connTx" presStyleLbl="parChTrans1D2" presStyleIdx="2" presStyleCnt="3"/>
      <dgm:spPr/>
      <dgm:t>
        <a:bodyPr/>
        <a:lstStyle/>
        <a:p>
          <a:endParaRPr lang="it-IT"/>
        </a:p>
      </dgm:t>
    </dgm:pt>
    <dgm:pt modelId="{4072D982-5812-4ED8-9216-4F5AA7F3C386}" type="pres">
      <dgm:prSet presAssocID="{89DC8364-B2A0-41A7-A527-7893ED937127}" presName="root2" presStyleCnt="0"/>
      <dgm:spPr/>
    </dgm:pt>
    <dgm:pt modelId="{520F0578-6676-4D59-9CF4-DA3370C0E16F}" type="pres">
      <dgm:prSet presAssocID="{89DC8364-B2A0-41A7-A527-7893ED937127}" presName="LevelTwoTextNode" presStyleLbl="node2" presStyleIdx="2" presStyleCnt="3" custLinFactNeighborX="34368" custLinFactNeighborY="-768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189C817-1BE5-4132-9C91-C579EC768459}" type="pres">
      <dgm:prSet presAssocID="{89DC8364-B2A0-41A7-A527-7893ED937127}" presName="level3hierChild" presStyleCnt="0"/>
      <dgm:spPr/>
    </dgm:pt>
  </dgm:ptLst>
  <dgm:cxnLst>
    <dgm:cxn modelId="{771887E2-231A-48AA-962C-C29B169688FE}" srcId="{13C33616-9C9B-4C36-8BB5-02DF1A41A07B}" destId="{6D80A829-BC6F-4099-8BAF-3A110C112AD2}" srcOrd="0" destOrd="0" parTransId="{059CF2E4-B967-47E9-A431-6F82D2602A1F}" sibTransId="{CC1D2935-F97A-42AE-9116-57B914C133B7}"/>
    <dgm:cxn modelId="{ABDF55E5-021E-47C4-95E4-BFFDB121D36B}" type="presOf" srcId="{13C33616-9C9B-4C36-8BB5-02DF1A41A07B}" destId="{5C478C1F-3740-4401-B1F8-7F1385D7E6EB}" srcOrd="0" destOrd="0" presId="urn:microsoft.com/office/officeart/2008/layout/HorizontalMultiLevelHierarchy"/>
    <dgm:cxn modelId="{8A85A0DB-6FF9-4D4E-82A4-B785494F6903}" type="presOf" srcId="{55C5141A-1453-426D-996B-D2048B20D5F8}" destId="{33325A1F-FA62-420E-937B-636A3CCFB54D}" srcOrd="0" destOrd="0" presId="urn:microsoft.com/office/officeart/2008/layout/HorizontalMultiLevelHierarchy"/>
    <dgm:cxn modelId="{F71BFBEF-444E-4339-B243-573C6FF148BF}" srcId="{6D80A829-BC6F-4099-8BAF-3A110C112AD2}" destId="{C19E6C24-690A-4C02-834C-E062B4435CDB}" srcOrd="1" destOrd="0" parTransId="{55C5141A-1453-426D-996B-D2048B20D5F8}" sibTransId="{875FDA3F-99A3-4429-A1BE-BD08D9C2EF2B}"/>
    <dgm:cxn modelId="{B75E56F7-84F0-4767-BAE4-4B3DDBA23715}" type="presOf" srcId="{55C5141A-1453-426D-996B-D2048B20D5F8}" destId="{0BF1D863-BCE4-4A3D-AA68-3C0EBC768454}" srcOrd="1" destOrd="0" presId="urn:microsoft.com/office/officeart/2008/layout/HorizontalMultiLevelHierarchy"/>
    <dgm:cxn modelId="{A9D9C6FF-9804-4F20-A8A8-300359ACF878}" type="presOf" srcId="{F17BEF66-74AF-4820-A110-2F54EECF1552}" destId="{BE76CAC4-24E9-475A-8B31-9D60F62C20C7}" srcOrd="0" destOrd="0" presId="urn:microsoft.com/office/officeart/2008/layout/HorizontalMultiLevelHierarchy"/>
    <dgm:cxn modelId="{7661A201-F1BE-462D-9E48-7BE88FD36424}" type="presOf" srcId="{A42EBA43-D0AD-4FC8-A73B-3D6FE36F6D52}" destId="{34A5317C-848B-4A70-BE2F-A07F75B4E83A}" srcOrd="0" destOrd="0" presId="urn:microsoft.com/office/officeart/2008/layout/HorizontalMultiLevelHierarchy"/>
    <dgm:cxn modelId="{83345CEB-89C0-49D0-9C28-F06960BA8A92}" type="presOf" srcId="{6D80A829-BC6F-4099-8BAF-3A110C112AD2}" destId="{6B0A85D5-1ADC-4D95-99D9-A8FDC134D5C8}" srcOrd="0" destOrd="0" presId="urn:microsoft.com/office/officeart/2008/layout/HorizontalMultiLevelHierarchy"/>
    <dgm:cxn modelId="{088103B9-9DF5-4D61-B3AA-1A2D5398B350}" type="presOf" srcId="{89DC8364-B2A0-41A7-A527-7893ED937127}" destId="{520F0578-6676-4D59-9CF4-DA3370C0E16F}" srcOrd="0" destOrd="0" presId="urn:microsoft.com/office/officeart/2008/layout/HorizontalMultiLevelHierarchy"/>
    <dgm:cxn modelId="{20988CAF-5C96-4335-BC71-7B89C2191981}" type="presOf" srcId="{7156FB72-32A5-40B0-BE06-0B1BFADAAC3C}" destId="{4E87497A-7AB0-4BF4-922A-48D523B0C830}" srcOrd="0" destOrd="0" presId="urn:microsoft.com/office/officeart/2008/layout/HorizontalMultiLevelHierarchy"/>
    <dgm:cxn modelId="{E5E650F4-DAC8-4075-9261-2141B9CE96F8}" srcId="{6D80A829-BC6F-4099-8BAF-3A110C112AD2}" destId="{89DC8364-B2A0-41A7-A527-7893ED937127}" srcOrd="2" destOrd="0" parTransId="{A42EBA43-D0AD-4FC8-A73B-3D6FE36F6D52}" sibTransId="{B0792F3A-5193-4971-A906-861203D5668D}"/>
    <dgm:cxn modelId="{22378EF1-4B6F-4104-9234-8C0EC87199A2}" srcId="{6D80A829-BC6F-4099-8BAF-3A110C112AD2}" destId="{7156FB72-32A5-40B0-BE06-0B1BFADAAC3C}" srcOrd="0" destOrd="0" parTransId="{F17BEF66-74AF-4820-A110-2F54EECF1552}" sibTransId="{351EA885-3510-4733-8811-063C631536B2}"/>
    <dgm:cxn modelId="{918A5A89-81DA-433E-BD97-4AA3EAFDAB11}" type="presOf" srcId="{F17BEF66-74AF-4820-A110-2F54EECF1552}" destId="{3B7875C1-AEFE-46F2-A226-6B5F90214C48}" srcOrd="1" destOrd="0" presId="urn:microsoft.com/office/officeart/2008/layout/HorizontalMultiLevelHierarchy"/>
    <dgm:cxn modelId="{C4B11D38-DF8B-44B5-A9B0-3562CFDDE657}" type="presOf" srcId="{C19E6C24-690A-4C02-834C-E062B4435CDB}" destId="{45D30144-7736-45AC-B662-F18FDA5A1869}" srcOrd="0" destOrd="0" presId="urn:microsoft.com/office/officeart/2008/layout/HorizontalMultiLevelHierarchy"/>
    <dgm:cxn modelId="{B1D7FC9C-D67D-422B-B092-A44BAEE02D51}" type="presOf" srcId="{A42EBA43-D0AD-4FC8-A73B-3D6FE36F6D52}" destId="{16649A3A-C631-4EB1-A2BC-85006A452EF1}" srcOrd="1" destOrd="0" presId="urn:microsoft.com/office/officeart/2008/layout/HorizontalMultiLevelHierarchy"/>
    <dgm:cxn modelId="{DAA4A126-9122-4BCE-91BA-88DA79158C55}" type="presParOf" srcId="{5C478C1F-3740-4401-B1F8-7F1385D7E6EB}" destId="{74399BBB-11E2-4A40-B665-A3E1A737D791}" srcOrd="0" destOrd="0" presId="urn:microsoft.com/office/officeart/2008/layout/HorizontalMultiLevelHierarchy"/>
    <dgm:cxn modelId="{75B3C5F7-2642-4CAD-8EA1-6BDC2B7557C0}" type="presParOf" srcId="{74399BBB-11E2-4A40-B665-A3E1A737D791}" destId="{6B0A85D5-1ADC-4D95-99D9-A8FDC134D5C8}" srcOrd="0" destOrd="0" presId="urn:microsoft.com/office/officeart/2008/layout/HorizontalMultiLevelHierarchy"/>
    <dgm:cxn modelId="{8F932DE7-2AA1-4F28-8E29-9A4F27E9017A}" type="presParOf" srcId="{74399BBB-11E2-4A40-B665-A3E1A737D791}" destId="{3059454B-3D3D-4AB5-879A-86D7BAB4320B}" srcOrd="1" destOrd="0" presId="urn:microsoft.com/office/officeart/2008/layout/HorizontalMultiLevelHierarchy"/>
    <dgm:cxn modelId="{B2BE6B32-6475-439C-984D-18BD95728D72}" type="presParOf" srcId="{3059454B-3D3D-4AB5-879A-86D7BAB4320B}" destId="{BE76CAC4-24E9-475A-8B31-9D60F62C20C7}" srcOrd="0" destOrd="0" presId="urn:microsoft.com/office/officeart/2008/layout/HorizontalMultiLevelHierarchy"/>
    <dgm:cxn modelId="{85B123EF-3660-44A0-80E4-560B3DFFF4A0}" type="presParOf" srcId="{BE76CAC4-24E9-475A-8B31-9D60F62C20C7}" destId="{3B7875C1-AEFE-46F2-A226-6B5F90214C48}" srcOrd="0" destOrd="0" presId="urn:microsoft.com/office/officeart/2008/layout/HorizontalMultiLevelHierarchy"/>
    <dgm:cxn modelId="{42969A6C-34EB-4CD5-A598-C9CCC71BD6D8}" type="presParOf" srcId="{3059454B-3D3D-4AB5-879A-86D7BAB4320B}" destId="{41838826-4630-42C8-9997-61437A41BD19}" srcOrd="1" destOrd="0" presId="urn:microsoft.com/office/officeart/2008/layout/HorizontalMultiLevelHierarchy"/>
    <dgm:cxn modelId="{A8D06A03-889C-41C8-B05D-329A4CEE8B1E}" type="presParOf" srcId="{41838826-4630-42C8-9997-61437A41BD19}" destId="{4E87497A-7AB0-4BF4-922A-48D523B0C830}" srcOrd="0" destOrd="0" presId="urn:microsoft.com/office/officeart/2008/layout/HorizontalMultiLevelHierarchy"/>
    <dgm:cxn modelId="{FACC867B-8110-44FC-B37E-4412EC40D038}" type="presParOf" srcId="{41838826-4630-42C8-9997-61437A41BD19}" destId="{FE727DBE-95A3-4EA7-9F1A-0B5421B930C7}" srcOrd="1" destOrd="0" presId="urn:microsoft.com/office/officeart/2008/layout/HorizontalMultiLevelHierarchy"/>
    <dgm:cxn modelId="{941452C2-F0E0-48C6-AC09-EC5B557E03D8}" type="presParOf" srcId="{3059454B-3D3D-4AB5-879A-86D7BAB4320B}" destId="{33325A1F-FA62-420E-937B-636A3CCFB54D}" srcOrd="2" destOrd="0" presId="urn:microsoft.com/office/officeart/2008/layout/HorizontalMultiLevelHierarchy"/>
    <dgm:cxn modelId="{0C3BC600-836F-41B2-8326-83C5A2FDE497}" type="presParOf" srcId="{33325A1F-FA62-420E-937B-636A3CCFB54D}" destId="{0BF1D863-BCE4-4A3D-AA68-3C0EBC768454}" srcOrd="0" destOrd="0" presId="urn:microsoft.com/office/officeart/2008/layout/HorizontalMultiLevelHierarchy"/>
    <dgm:cxn modelId="{89E45A84-1980-45B0-BBC3-C26B7A30BBA5}" type="presParOf" srcId="{3059454B-3D3D-4AB5-879A-86D7BAB4320B}" destId="{2F4DCA02-EA54-4721-AC54-F29769EF2E1C}" srcOrd="3" destOrd="0" presId="urn:microsoft.com/office/officeart/2008/layout/HorizontalMultiLevelHierarchy"/>
    <dgm:cxn modelId="{C571A3A4-D0B2-4FFD-AB19-075BBA85CA96}" type="presParOf" srcId="{2F4DCA02-EA54-4721-AC54-F29769EF2E1C}" destId="{45D30144-7736-45AC-B662-F18FDA5A1869}" srcOrd="0" destOrd="0" presId="urn:microsoft.com/office/officeart/2008/layout/HorizontalMultiLevelHierarchy"/>
    <dgm:cxn modelId="{AF502CB1-CFC1-4B84-9709-CE23CE70FE2B}" type="presParOf" srcId="{2F4DCA02-EA54-4721-AC54-F29769EF2E1C}" destId="{72E8DF13-3A8D-468C-93CA-97C5CE8BE67A}" srcOrd="1" destOrd="0" presId="urn:microsoft.com/office/officeart/2008/layout/HorizontalMultiLevelHierarchy"/>
    <dgm:cxn modelId="{B78EC079-1FEF-40B3-8E84-4E0E48580C7C}" type="presParOf" srcId="{3059454B-3D3D-4AB5-879A-86D7BAB4320B}" destId="{34A5317C-848B-4A70-BE2F-A07F75B4E83A}" srcOrd="4" destOrd="0" presId="urn:microsoft.com/office/officeart/2008/layout/HorizontalMultiLevelHierarchy"/>
    <dgm:cxn modelId="{6504061E-0695-4F06-82EA-FB1822E4D5BA}" type="presParOf" srcId="{34A5317C-848B-4A70-BE2F-A07F75B4E83A}" destId="{16649A3A-C631-4EB1-A2BC-85006A452EF1}" srcOrd="0" destOrd="0" presId="urn:microsoft.com/office/officeart/2008/layout/HorizontalMultiLevelHierarchy"/>
    <dgm:cxn modelId="{4A437F07-09B1-42EF-BB6F-BE510EAFA892}" type="presParOf" srcId="{3059454B-3D3D-4AB5-879A-86D7BAB4320B}" destId="{4072D982-5812-4ED8-9216-4F5AA7F3C386}" srcOrd="5" destOrd="0" presId="urn:microsoft.com/office/officeart/2008/layout/HorizontalMultiLevelHierarchy"/>
    <dgm:cxn modelId="{07FB34D5-005E-44CE-AD42-EF906D9B37F8}" type="presParOf" srcId="{4072D982-5812-4ED8-9216-4F5AA7F3C386}" destId="{520F0578-6676-4D59-9CF4-DA3370C0E16F}" srcOrd="0" destOrd="0" presId="urn:microsoft.com/office/officeart/2008/layout/HorizontalMultiLevelHierarchy"/>
    <dgm:cxn modelId="{5D57EDE2-BF72-408F-BD68-0E548C009A5C}" type="presParOf" srcId="{4072D982-5812-4ED8-9216-4F5AA7F3C386}" destId="{4189C817-1BE5-4132-9C91-C579EC7684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54E2D-B2CA-4143-8738-B53E1E50D4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1FF282-9FD9-4B7E-8FF0-B2112D371723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Definizione e codifica dei </a:t>
          </a:r>
          <a:r>
            <a:rPr lang="it-IT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processi di accertamento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 dei relativi </a:t>
          </a:r>
          <a:r>
            <a:rPr lang="it-IT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flussi informativi </a:t>
          </a:r>
          <a:endParaRPr lang="it-IT" dirty="0"/>
        </a:p>
      </dgm:t>
    </dgm:pt>
    <dgm:pt modelId="{4985344F-FE94-491F-B32A-5A4DA5E076C0}" type="parTrans" cxnId="{D742A535-AF61-45DE-91A0-F7A5E8136A21}">
      <dgm:prSet/>
      <dgm:spPr/>
      <dgm:t>
        <a:bodyPr/>
        <a:lstStyle/>
        <a:p>
          <a:endParaRPr lang="it-IT"/>
        </a:p>
      </dgm:t>
    </dgm:pt>
    <dgm:pt modelId="{11468775-9FF6-454C-BA86-8DFC5797CFE5}" type="sibTrans" cxnId="{D742A535-AF61-45DE-91A0-F7A5E8136A21}">
      <dgm:prSet/>
      <dgm:spPr/>
      <dgm:t>
        <a:bodyPr/>
        <a:lstStyle/>
        <a:p>
          <a:endParaRPr lang="it-IT"/>
        </a:p>
      </dgm:t>
    </dgm:pt>
    <dgm:pt modelId="{1DC0B774-0A0D-42C9-B226-DB4AA2B55FD3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Elaborazione di specifiche </a:t>
          </a:r>
          <a:r>
            <a:rPr lang="it-IT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Check list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per gli accertamenti</a:t>
          </a:r>
          <a:endParaRPr lang="it-IT" dirty="0"/>
        </a:p>
      </dgm:t>
    </dgm:pt>
    <dgm:pt modelId="{EF594D4A-2E43-4D0D-9C77-F31049B40E21}" type="parTrans" cxnId="{B3E22CCA-E973-477A-A50B-562F9EA7C59B}">
      <dgm:prSet/>
      <dgm:spPr/>
      <dgm:t>
        <a:bodyPr/>
        <a:lstStyle/>
        <a:p>
          <a:endParaRPr lang="it-IT"/>
        </a:p>
      </dgm:t>
    </dgm:pt>
    <dgm:pt modelId="{DACFF3B6-C41B-4421-BF21-408B580B611C}" type="sibTrans" cxnId="{B3E22CCA-E973-477A-A50B-562F9EA7C59B}">
      <dgm:prSet/>
      <dgm:spPr/>
      <dgm:t>
        <a:bodyPr/>
        <a:lstStyle/>
        <a:p>
          <a:endParaRPr lang="it-IT"/>
        </a:p>
      </dgm:t>
    </dgm:pt>
    <dgm:pt modelId="{14B3861A-118C-41AD-A33F-323B5A33107A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Aggiornamento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puntuale Check list  ( variazioni stato pandemico -  variazioni normative ) </a:t>
          </a:r>
          <a:endParaRPr lang="it-IT" dirty="0"/>
        </a:p>
      </dgm:t>
    </dgm:pt>
    <dgm:pt modelId="{685A3C1F-92E8-439A-9FBE-9897E6DC9BBB}" type="parTrans" cxnId="{2628D399-54CC-4DF1-9213-B147C1D93501}">
      <dgm:prSet/>
      <dgm:spPr/>
      <dgm:t>
        <a:bodyPr/>
        <a:lstStyle/>
        <a:p>
          <a:endParaRPr lang="it-IT"/>
        </a:p>
      </dgm:t>
    </dgm:pt>
    <dgm:pt modelId="{BA848FF9-2D31-40B4-AF12-7615D5F5530F}" type="sibTrans" cxnId="{2628D399-54CC-4DF1-9213-B147C1D93501}">
      <dgm:prSet/>
      <dgm:spPr/>
      <dgm:t>
        <a:bodyPr/>
        <a:lstStyle/>
        <a:p>
          <a:endParaRPr lang="it-IT"/>
        </a:p>
      </dgm:t>
    </dgm:pt>
    <dgm:pt modelId="{7B0E74A7-08EF-4B54-8230-8A4AD774EB6C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Predisposizione di un </a:t>
          </a:r>
          <a:r>
            <a:rPr lang="it-IT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pannello di controllo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degli accertamenti programmati e degli esiti risultanti </a:t>
          </a:r>
          <a:endParaRPr lang="it-IT" dirty="0"/>
        </a:p>
      </dgm:t>
    </dgm:pt>
    <dgm:pt modelId="{482AF123-BE84-4C66-AA79-A34280A3B7E8}" type="parTrans" cxnId="{F8C126B9-4590-4C91-9D2C-D6EF8DA54C95}">
      <dgm:prSet/>
      <dgm:spPr/>
      <dgm:t>
        <a:bodyPr/>
        <a:lstStyle/>
        <a:p>
          <a:endParaRPr lang="it-IT"/>
        </a:p>
      </dgm:t>
    </dgm:pt>
    <dgm:pt modelId="{1367AE3E-2E91-49CB-8EC0-25051F44B001}" type="sibTrans" cxnId="{F8C126B9-4590-4C91-9D2C-D6EF8DA54C95}">
      <dgm:prSet/>
      <dgm:spPr/>
      <dgm:t>
        <a:bodyPr/>
        <a:lstStyle/>
        <a:p>
          <a:endParaRPr lang="it-IT"/>
        </a:p>
      </dgm:t>
    </dgm:pt>
    <dgm:pt modelId="{D75A407B-08CC-4918-BAD0-76A57490FC4A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Elaborazione di </a:t>
          </a:r>
          <a:r>
            <a:rPr lang="it-IT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cartelle informatizzate per la condivisione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dei dati di sintesi sullo stato di conformità </a:t>
          </a:r>
          <a:endParaRPr lang="it-IT" dirty="0"/>
        </a:p>
      </dgm:t>
    </dgm:pt>
    <dgm:pt modelId="{30AE0CFB-A635-4D3A-9974-D903138E9E5B}" type="parTrans" cxnId="{A282FBEB-3B58-4AC0-B129-CC2893DC97FD}">
      <dgm:prSet/>
      <dgm:spPr/>
      <dgm:t>
        <a:bodyPr/>
        <a:lstStyle/>
        <a:p>
          <a:endParaRPr lang="it-IT"/>
        </a:p>
      </dgm:t>
    </dgm:pt>
    <dgm:pt modelId="{002E696E-50E4-42A3-A586-1C3703072ED1}" type="sibTrans" cxnId="{A282FBEB-3B58-4AC0-B129-CC2893DC97FD}">
      <dgm:prSet/>
      <dgm:spPr/>
      <dgm:t>
        <a:bodyPr/>
        <a:lstStyle/>
        <a:p>
          <a:endParaRPr lang="it-IT"/>
        </a:p>
      </dgm:t>
    </dgm:pt>
    <dgm:pt modelId="{16CFC1FE-D1C4-4E58-89D7-81603C711E41}" type="pres">
      <dgm:prSet presAssocID="{0EE54E2D-B2CA-4143-8738-B53E1E50D4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150EA44A-1CFC-4264-8AD1-778C367317EF}" type="pres">
      <dgm:prSet presAssocID="{0EE54E2D-B2CA-4143-8738-B53E1E50D4A9}" presName="Name1" presStyleCnt="0"/>
      <dgm:spPr/>
    </dgm:pt>
    <dgm:pt modelId="{7DF8AB76-1196-480C-9EA3-8AC13C3DE2DB}" type="pres">
      <dgm:prSet presAssocID="{0EE54E2D-B2CA-4143-8738-B53E1E50D4A9}" presName="cycle" presStyleCnt="0"/>
      <dgm:spPr/>
    </dgm:pt>
    <dgm:pt modelId="{C8B55A34-8AAE-482A-8BAB-A3FC9329F2B4}" type="pres">
      <dgm:prSet presAssocID="{0EE54E2D-B2CA-4143-8738-B53E1E50D4A9}" presName="srcNode" presStyleLbl="node1" presStyleIdx="0" presStyleCnt="5"/>
      <dgm:spPr/>
    </dgm:pt>
    <dgm:pt modelId="{8576BE94-11D0-4830-837E-2B45ED81FF0C}" type="pres">
      <dgm:prSet presAssocID="{0EE54E2D-B2CA-4143-8738-B53E1E50D4A9}" presName="conn" presStyleLbl="parChTrans1D2" presStyleIdx="0" presStyleCnt="1"/>
      <dgm:spPr/>
      <dgm:t>
        <a:bodyPr/>
        <a:lstStyle/>
        <a:p>
          <a:endParaRPr lang="it-IT"/>
        </a:p>
      </dgm:t>
    </dgm:pt>
    <dgm:pt modelId="{A510E4FA-937C-48D4-897C-2B9F457220A3}" type="pres">
      <dgm:prSet presAssocID="{0EE54E2D-B2CA-4143-8738-B53E1E50D4A9}" presName="extraNode" presStyleLbl="node1" presStyleIdx="0" presStyleCnt="5"/>
      <dgm:spPr/>
    </dgm:pt>
    <dgm:pt modelId="{7A85A2D2-D3E8-4860-B559-71AD0733DD78}" type="pres">
      <dgm:prSet presAssocID="{0EE54E2D-B2CA-4143-8738-B53E1E50D4A9}" presName="dstNode" presStyleLbl="node1" presStyleIdx="0" presStyleCnt="5"/>
      <dgm:spPr/>
    </dgm:pt>
    <dgm:pt modelId="{0854B750-9E12-4A46-882B-51E0EF611411}" type="pres">
      <dgm:prSet presAssocID="{201FF282-9FD9-4B7E-8FF0-B2112D371723}" presName="text_1" presStyleLbl="node1" presStyleIdx="0" presStyleCnt="5" custLinFactNeighborX="-209" custLinFactNeighborY="-24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739C30-68DB-4160-BB15-26FA8F18FE22}" type="pres">
      <dgm:prSet presAssocID="{201FF282-9FD9-4B7E-8FF0-B2112D371723}" presName="accent_1" presStyleCnt="0"/>
      <dgm:spPr/>
    </dgm:pt>
    <dgm:pt modelId="{D707E53F-595B-4565-876A-4A262E16A7A0}" type="pres">
      <dgm:prSet presAssocID="{201FF282-9FD9-4B7E-8FF0-B2112D371723}" presName="accentRepeatNode" presStyleLbl="solidFgAcc1" presStyleIdx="0" presStyleCnt="5"/>
      <dgm:spPr/>
    </dgm:pt>
    <dgm:pt modelId="{77EDF742-520E-483C-BB55-54CD2EEEA590}" type="pres">
      <dgm:prSet presAssocID="{1DC0B774-0A0D-42C9-B226-DB4AA2B55F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F1AE71-BF7F-4A3B-87BB-898763A58B9F}" type="pres">
      <dgm:prSet presAssocID="{1DC0B774-0A0D-42C9-B226-DB4AA2B55FD3}" presName="accent_2" presStyleCnt="0"/>
      <dgm:spPr/>
    </dgm:pt>
    <dgm:pt modelId="{67CF72EC-3F8B-4547-95C8-1ABC89508EC8}" type="pres">
      <dgm:prSet presAssocID="{1DC0B774-0A0D-42C9-B226-DB4AA2B55FD3}" presName="accentRepeatNode" presStyleLbl="solidFgAcc1" presStyleIdx="1" presStyleCnt="5"/>
      <dgm:spPr/>
    </dgm:pt>
    <dgm:pt modelId="{33473A31-D9DB-448A-BA32-585C8DEF8206}" type="pres">
      <dgm:prSet presAssocID="{14B3861A-118C-41AD-A33F-323B5A33107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FE3841-BDE1-4338-8400-28A31773713E}" type="pres">
      <dgm:prSet presAssocID="{14B3861A-118C-41AD-A33F-323B5A33107A}" presName="accent_3" presStyleCnt="0"/>
      <dgm:spPr/>
    </dgm:pt>
    <dgm:pt modelId="{8FAEE295-7407-4BF1-979E-F4A83DD7840E}" type="pres">
      <dgm:prSet presAssocID="{14B3861A-118C-41AD-A33F-323B5A33107A}" presName="accentRepeatNode" presStyleLbl="solidFgAcc1" presStyleIdx="2" presStyleCnt="5"/>
      <dgm:spPr/>
    </dgm:pt>
    <dgm:pt modelId="{4EA7F4BE-E671-49DB-8CDA-424E01F12118}" type="pres">
      <dgm:prSet presAssocID="{7B0E74A7-08EF-4B54-8230-8A4AD774EB6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6B2A7E-333E-4348-AC3D-D66A51E22EFF}" type="pres">
      <dgm:prSet presAssocID="{7B0E74A7-08EF-4B54-8230-8A4AD774EB6C}" presName="accent_4" presStyleCnt="0"/>
      <dgm:spPr/>
    </dgm:pt>
    <dgm:pt modelId="{206AA06E-32DB-487F-B235-5351D10EBA88}" type="pres">
      <dgm:prSet presAssocID="{7B0E74A7-08EF-4B54-8230-8A4AD774EB6C}" presName="accentRepeatNode" presStyleLbl="solidFgAcc1" presStyleIdx="3" presStyleCnt="5"/>
      <dgm:spPr/>
    </dgm:pt>
    <dgm:pt modelId="{A461FB54-AAE8-4228-BE96-F30773B77305}" type="pres">
      <dgm:prSet presAssocID="{D75A407B-08CC-4918-BAD0-76A57490FC4A}" presName="text_5" presStyleLbl="node1" presStyleIdx="4" presStyleCnt="5" custLinFactNeighborX="-225" custLinFactNeighborY="53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FF7A1F-CFF6-4E9A-96D6-29D0B2D7BCB9}" type="pres">
      <dgm:prSet presAssocID="{D75A407B-08CC-4918-BAD0-76A57490FC4A}" presName="accent_5" presStyleCnt="0"/>
      <dgm:spPr/>
    </dgm:pt>
    <dgm:pt modelId="{23CC9C34-C96F-4D1B-8940-476165F9F47E}" type="pres">
      <dgm:prSet presAssocID="{D75A407B-08CC-4918-BAD0-76A57490FC4A}" presName="accentRepeatNode" presStyleLbl="solidFgAcc1" presStyleIdx="4" presStyleCnt="5"/>
      <dgm:spPr/>
    </dgm:pt>
  </dgm:ptLst>
  <dgm:cxnLst>
    <dgm:cxn modelId="{BD59065D-813A-41EC-9175-87E60A04401A}" type="presOf" srcId="{D75A407B-08CC-4918-BAD0-76A57490FC4A}" destId="{A461FB54-AAE8-4228-BE96-F30773B77305}" srcOrd="0" destOrd="0" presId="urn:microsoft.com/office/officeart/2008/layout/VerticalCurvedList"/>
    <dgm:cxn modelId="{60FC61DA-C277-425D-9839-817C02B7B2D5}" type="presOf" srcId="{0EE54E2D-B2CA-4143-8738-B53E1E50D4A9}" destId="{16CFC1FE-D1C4-4E58-89D7-81603C711E41}" srcOrd="0" destOrd="0" presId="urn:microsoft.com/office/officeart/2008/layout/VerticalCurvedList"/>
    <dgm:cxn modelId="{4F727FDF-9013-4785-8BA0-EE8283AA4321}" type="presOf" srcId="{11468775-9FF6-454C-BA86-8DFC5797CFE5}" destId="{8576BE94-11D0-4830-837E-2B45ED81FF0C}" srcOrd="0" destOrd="0" presId="urn:microsoft.com/office/officeart/2008/layout/VerticalCurvedList"/>
    <dgm:cxn modelId="{1C213A31-3751-493A-9447-632724C6C473}" type="presOf" srcId="{7B0E74A7-08EF-4B54-8230-8A4AD774EB6C}" destId="{4EA7F4BE-E671-49DB-8CDA-424E01F12118}" srcOrd="0" destOrd="0" presId="urn:microsoft.com/office/officeart/2008/layout/VerticalCurvedList"/>
    <dgm:cxn modelId="{F8C126B9-4590-4C91-9D2C-D6EF8DA54C95}" srcId="{0EE54E2D-B2CA-4143-8738-B53E1E50D4A9}" destId="{7B0E74A7-08EF-4B54-8230-8A4AD774EB6C}" srcOrd="3" destOrd="0" parTransId="{482AF123-BE84-4C66-AA79-A34280A3B7E8}" sibTransId="{1367AE3E-2E91-49CB-8EC0-25051F44B001}"/>
    <dgm:cxn modelId="{B3E22CCA-E973-477A-A50B-562F9EA7C59B}" srcId="{0EE54E2D-B2CA-4143-8738-B53E1E50D4A9}" destId="{1DC0B774-0A0D-42C9-B226-DB4AA2B55FD3}" srcOrd="1" destOrd="0" parTransId="{EF594D4A-2E43-4D0D-9C77-F31049B40E21}" sibTransId="{DACFF3B6-C41B-4421-BF21-408B580B611C}"/>
    <dgm:cxn modelId="{2628D399-54CC-4DF1-9213-B147C1D93501}" srcId="{0EE54E2D-B2CA-4143-8738-B53E1E50D4A9}" destId="{14B3861A-118C-41AD-A33F-323B5A33107A}" srcOrd="2" destOrd="0" parTransId="{685A3C1F-92E8-439A-9FBE-9897E6DC9BBB}" sibTransId="{BA848FF9-2D31-40B4-AF12-7615D5F5530F}"/>
    <dgm:cxn modelId="{D742A535-AF61-45DE-91A0-F7A5E8136A21}" srcId="{0EE54E2D-B2CA-4143-8738-B53E1E50D4A9}" destId="{201FF282-9FD9-4B7E-8FF0-B2112D371723}" srcOrd="0" destOrd="0" parTransId="{4985344F-FE94-491F-B32A-5A4DA5E076C0}" sibTransId="{11468775-9FF6-454C-BA86-8DFC5797CFE5}"/>
    <dgm:cxn modelId="{8108F438-82BB-4265-A7F3-0650608FA2A1}" type="presOf" srcId="{201FF282-9FD9-4B7E-8FF0-B2112D371723}" destId="{0854B750-9E12-4A46-882B-51E0EF611411}" srcOrd="0" destOrd="0" presId="urn:microsoft.com/office/officeart/2008/layout/VerticalCurvedList"/>
    <dgm:cxn modelId="{A282FBEB-3B58-4AC0-B129-CC2893DC97FD}" srcId="{0EE54E2D-B2CA-4143-8738-B53E1E50D4A9}" destId="{D75A407B-08CC-4918-BAD0-76A57490FC4A}" srcOrd="4" destOrd="0" parTransId="{30AE0CFB-A635-4D3A-9974-D903138E9E5B}" sibTransId="{002E696E-50E4-42A3-A586-1C3703072ED1}"/>
    <dgm:cxn modelId="{025BE135-E4BC-4A33-880D-25761E0E37D9}" type="presOf" srcId="{1DC0B774-0A0D-42C9-B226-DB4AA2B55FD3}" destId="{77EDF742-520E-483C-BB55-54CD2EEEA590}" srcOrd="0" destOrd="0" presId="urn:microsoft.com/office/officeart/2008/layout/VerticalCurvedList"/>
    <dgm:cxn modelId="{AAD94CA6-0B53-476F-9F71-66E784F7B5E8}" type="presOf" srcId="{14B3861A-118C-41AD-A33F-323B5A33107A}" destId="{33473A31-D9DB-448A-BA32-585C8DEF8206}" srcOrd="0" destOrd="0" presId="urn:microsoft.com/office/officeart/2008/layout/VerticalCurvedList"/>
    <dgm:cxn modelId="{B5F63E0A-F106-4296-BC38-D690E7D94ECD}" type="presParOf" srcId="{16CFC1FE-D1C4-4E58-89D7-81603C711E41}" destId="{150EA44A-1CFC-4264-8AD1-778C367317EF}" srcOrd="0" destOrd="0" presId="urn:microsoft.com/office/officeart/2008/layout/VerticalCurvedList"/>
    <dgm:cxn modelId="{716AC474-2BB2-41B1-AE58-40C2D8959A79}" type="presParOf" srcId="{150EA44A-1CFC-4264-8AD1-778C367317EF}" destId="{7DF8AB76-1196-480C-9EA3-8AC13C3DE2DB}" srcOrd="0" destOrd="0" presId="urn:microsoft.com/office/officeart/2008/layout/VerticalCurvedList"/>
    <dgm:cxn modelId="{E6B26214-72E6-458F-92B0-FC19D50EB975}" type="presParOf" srcId="{7DF8AB76-1196-480C-9EA3-8AC13C3DE2DB}" destId="{C8B55A34-8AAE-482A-8BAB-A3FC9329F2B4}" srcOrd="0" destOrd="0" presId="urn:microsoft.com/office/officeart/2008/layout/VerticalCurvedList"/>
    <dgm:cxn modelId="{D66CC8EF-E04F-42BE-9F24-B5A2470C79B2}" type="presParOf" srcId="{7DF8AB76-1196-480C-9EA3-8AC13C3DE2DB}" destId="{8576BE94-11D0-4830-837E-2B45ED81FF0C}" srcOrd="1" destOrd="0" presId="urn:microsoft.com/office/officeart/2008/layout/VerticalCurvedList"/>
    <dgm:cxn modelId="{A3E22C20-7F29-4B52-A267-BC19C61383E8}" type="presParOf" srcId="{7DF8AB76-1196-480C-9EA3-8AC13C3DE2DB}" destId="{A510E4FA-937C-48D4-897C-2B9F457220A3}" srcOrd="2" destOrd="0" presId="urn:microsoft.com/office/officeart/2008/layout/VerticalCurvedList"/>
    <dgm:cxn modelId="{537CF68A-7B98-48AB-9351-6BD8780263F6}" type="presParOf" srcId="{7DF8AB76-1196-480C-9EA3-8AC13C3DE2DB}" destId="{7A85A2D2-D3E8-4860-B559-71AD0733DD78}" srcOrd="3" destOrd="0" presId="urn:microsoft.com/office/officeart/2008/layout/VerticalCurvedList"/>
    <dgm:cxn modelId="{BDB9F3BA-5615-40E1-8BBD-6ADAF5E863B9}" type="presParOf" srcId="{150EA44A-1CFC-4264-8AD1-778C367317EF}" destId="{0854B750-9E12-4A46-882B-51E0EF611411}" srcOrd="1" destOrd="0" presId="urn:microsoft.com/office/officeart/2008/layout/VerticalCurvedList"/>
    <dgm:cxn modelId="{5039374B-BC27-4767-A065-90566CDE80FF}" type="presParOf" srcId="{150EA44A-1CFC-4264-8AD1-778C367317EF}" destId="{E9739C30-68DB-4160-BB15-26FA8F18FE22}" srcOrd="2" destOrd="0" presId="urn:microsoft.com/office/officeart/2008/layout/VerticalCurvedList"/>
    <dgm:cxn modelId="{3CF20482-53B0-46BC-AEFE-C1943559861D}" type="presParOf" srcId="{E9739C30-68DB-4160-BB15-26FA8F18FE22}" destId="{D707E53F-595B-4565-876A-4A262E16A7A0}" srcOrd="0" destOrd="0" presId="urn:microsoft.com/office/officeart/2008/layout/VerticalCurvedList"/>
    <dgm:cxn modelId="{9302856E-7C9A-4730-AA62-35C2F8A07F86}" type="presParOf" srcId="{150EA44A-1CFC-4264-8AD1-778C367317EF}" destId="{77EDF742-520E-483C-BB55-54CD2EEEA590}" srcOrd="3" destOrd="0" presId="urn:microsoft.com/office/officeart/2008/layout/VerticalCurvedList"/>
    <dgm:cxn modelId="{72B2E8D6-7515-4EF8-9CF2-2A145C6B0D75}" type="presParOf" srcId="{150EA44A-1CFC-4264-8AD1-778C367317EF}" destId="{F7F1AE71-BF7F-4A3B-87BB-898763A58B9F}" srcOrd="4" destOrd="0" presId="urn:microsoft.com/office/officeart/2008/layout/VerticalCurvedList"/>
    <dgm:cxn modelId="{532F2FDC-A96B-47EC-8DDF-9B1247109827}" type="presParOf" srcId="{F7F1AE71-BF7F-4A3B-87BB-898763A58B9F}" destId="{67CF72EC-3F8B-4547-95C8-1ABC89508EC8}" srcOrd="0" destOrd="0" presId="urn:microsoft.com/office/officeart/2008/layout/VerticalCurvedList"/>
    <dgm:cxn modelId="{12D5DE13-0FA9-49F2-9AE6-E1D7D9BEBB7C}" type="presParOf" srcId="{150EA44A-1CFC-4264-8AD1-778C367317EF}" destId="{33473A31-D9DB-448A-BA32-585C8DEF8206}" srcOrd="5" destOrd="0" presId="urn:microsoft.com/office/officeart/2008/layout/VerticalCurvedList"/>
    <dgm:cxn modelId="{8DBFCD30-37C0-44DD-AAF3-F59D808A5904}" type="presParOf" srcId="{150EA44A-1CFC-4264-8AD1-778C367317EF}" destId="{77FE3841-BDE1-4338-8400-28A31773713E}" srcOrd="6" destOrd="0" presId="urn:microsoft.com/office/officeart/2008/layout/VerticalCurvedList"/>
    <dgm:cxn modelId="{F7D7714A-0F03-4C40-BAE2-F0C4AFAD44B0}" type="presParOf" srcId="{77FE3841-BDE1-4338-8400-28A31773713E}" destId="{8FAEE295-7407-4BF1-979E-F4A83DD7840E}" srcOrd="0" destOrd="0" presId="urn:microsoft.com/office/officeart/2008/layout/VerticalCurvedList"/>
    <dgm:cxn modelId="{7CCBE310-4CE9-4CFD-880A-689F498942C1}" type="presParOf" srcId="{150EA44A-1CFC-4264-8AD1-778C367317EF}" destId="{4EA7F4BE-E671-49DB-8CDA-424E01F12118}" srcOrd="7" destOrd="0" presId="urn:microsoft.com/office/officeart/2008/layout/VerticalCurvedList"/>
    <dgm:cxn modelId="{23DF70FC-0740-442C-92C4-DD8FAEBB14CE}" type="presParOf" srcId="{150EA44A-1CFC-4264-8AD1-778C367317EF}" destId="{826B2A7E-333E-4348-AC3D-D66A51E22EFF}" srcOrd="8" destOrd="0" presId="urn:microsoft.com/office/officeart/2008/layout/VerticalCurvedList"/>
    <dgm:cxn modelId="{D17FB203-CD0F-484E-9867-295F5EE4A5E4}" type="presParOf" srcId="{826B2A7E-333E-4348-AC3D-D66A51E22EFF}" destId="{206AA06E-32DB-487F-B235-5351D10EBA88}" srcOrd="0" destOrd="0" presId="urn:microsoft.com/office/officeart/2008/layout/VerticalCurvedList"/>
    <dgm:cxn modelId="{BCF1A5A4-D8D7-4ACB-899B-513F6F577CD5}" type="presParOf" srcId="{150EA44A-1CFC-4264-8AD1-778C367317EF}" destId="{A461FB54-AAE8-4228-BE96-F30773B77305}" srcOrd="9" destOrd="0" presId="urn:microsoft.com/office/officeart/2008/layout/VerticalCurvedList"/>
    <dgm:cxn modelId="{665CCB80-8679-4609-BC92-C05EC6927E4B}" type="presParOf" srcId="{150EA44A-1CFC-4264-8AD1-778C367317EF}" destId="{6EFF7A1F-CFF6-4E9A-96D6-29D0B2D7BCB9}" srcOrd="10" destOrd="0" presId="urn:microsoft.com/office/officeart/2008/layout/VerticalCurvedList"/>
    <dgm:cxn modelId="{17E00D7E-2598-460A-9D19-7C7FAD5126CB}" type="presParOf" srcId="{6EFF7A1F-CFF6-4E9A-96D6-29D0B2D7BCB9}" destId="{23CC9C34-C96F-4D1B-8940-476165F9F4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438035-2148-4674-AC36-CA22B98F61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4D04583-0D40-4411-94FE-271246E31BA4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smtClean="0"/>
            <a:t>1</a:t>
          </a:r>
          <a:endParaRPr lang="it-IT" dirty="0"/>
        </a:p>
      </dgm:t>
    </dgm:pt>
    <dgm:pt modelId="{F3FCFFF1-70EA-414C-B4E6-EF26C86E9D58}" type="parTrans" cxnId="{69DD78EB-7A02-428B-8466-6882B5EDB469}">
      <dgm:prSet/>
      <dgm:spPr/>
      <dgm:t>
        <a:bodyPr/>
        <a:lstStyle/>
        <a:p>
          <a:endParaRPr lang="it-IT"/>
        </a:p>
      </dgm:t>
    </dgm:pt>
    <dgm:pt modelId="{B9922BCD-A86F-4B25-BA32-7D06B3EC736B}" type="sibTrans" cxnId="{69DD78EB-7A02-428B-8466-6882B5EDB469}">
      <dgm:prSet/>
      <dgm:spPr/>
      <dgm:t>
        <a:bodyPr/>
        <a:lstStyle/>
        <a:p>
          <a:endParaRPr lang="it-IT"/>
        </a:p>
      </dgm:t>
    </dgm:pt>
    <dgm:pt modelId="{6E5B5CB6-449F-43B9-AB35-D77EEBAA9F88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  <a:latin typeface="Calibri" panose="020F0502020204030204" pitchFamily="34" charset="0"/>
            </a:rPr>
            <a:t>Individuazione e assegnazione Strutture Socio Assistenziali a Nuclei Ispettivi ( ISP - PSAL) </a:t>
          </a:r>
          <a:endParaRPr lang="it-IT" dirty="0"/>
        </a:p>
      </dgm:t>
    </dgm:pt>
    <dgm:pt modelId="{B1F55E19-345B-4E5D-AC4B-B83DA3554D62}" type="parTrans" cxnId="{A7C423EC-8CAB-483F-ADE3-A26C3DC98075}">
      <dgm:prSet/>
      <dgm:spPr/>
      <dgm:t>
        <a:bodyPr/>
        <a:lstStyle/>
        <a:p>
          <a:endParaRPr lang="it-IT"/>
        </a:p>
      </dgm:t>
    </dgm:pt>
    <dgm:pt modelId="{71FB1965-C08B-4B99-A254-C3230AB72124}" type="sibTrans" cxnId="{A7C423EC-8CAB-483F-ADE3-A26C3DC98075}">
      <dgm:prSet/>
      <dgm:spPr/>
      <dgm:t>
        <a:bodyPr/>
        <a:lstStyle/>
        <a:p>
          <a:endParaRPr lang="it-IT"/>
        </a:p>
      </dgm:t>
    </dgm:pt>
    <dgm:pt modelId="{6CB0E629-751D-43D3-B39D-F9122438D207}">
      <dgm:prSet phldrT="[Testo]"/>
      <dgm:spPr>
        <a:solidFill>
          <a:srgbClr val="00B0F0"/>
        </a:solidFill>
      </dgm:spPr>
      <dgm:t>
        <a:bodyPr/>
        <a:lstStyle/>
        <a:p>
          <a:r>
            <a:rPr lang="it-IT" dirty="0" smtClean="0"/>
            <a:t>2</a:t>
          </a:r>
          <a:endParaRPr lang="it-IT" dirty="0"/>
        </a:p>
      </dgm:t>
    </dgm:pt>
    <dgm:pt modelId="{020F45C5-6BF7-4C07-A618-B1EE75CC451B}" type="parTrans" cxnId="{D6A58370-74DF-4961-8E24-62FBEF1BCCDD}">
      <dgm:prSet/>
      <dgm:spPr/>
      <dgm:t>
        <a:bodyPr/>
        <a:lstStyle/>
        <a:p>
          <a:endParaRPr lang="it-IT"/>
        </a:p>
      </dgm:t>
    </dgm:pt>
    <dgm:pt modelId="{D32DC38F-3A50-4799-8307-3C1306B1D803}" type="sibTrans" cxnId="{D6A58370-74DF-4961-8E24-62FBEF1BCCDD}">
      <dgm:prSet/>
      <dgm:spPr/>
      <dgm:t>
        <a:bodyPr/>
        <a:lstStyle/>
        <a:p>
          <a:endParaRPr lang="it-IT"/>
        </a:p>
      </dgm:t>
    </dgm:pt>
    <dgm:pt modelId="{D5908BAD-B8AB-43BF-9FE2-F3E5084876F7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  <a:latin typeface="Calibri" panose="020F0502020204030204" pitchFamily="34" charset="0"/>
            </a:rPr>
            <a:t>Acquisizione e studio fascicoli relativi alle SSA da ispezionare ( informazioni utili pre-accertamento )</a:t>
          </a:r>
          <a:endParaRPr lang="it-IT" dirty="0"/>
        </a:p>
      </dgm:t>
    </dgm:pt>
    <dgm:pt modelId="{7FBE0183-B5E5-4CF6-8B2E-4EB332118414}" type="parTrans" cxnId="{29586BD6-9066-4CB8-B118-4534D5EE572F}">
      <dgm:prSet/>
      <dgm:spPr/>
      <dgm:t>
        <a:bodyPr/>
        <a:lstStyle/>
        <a:p>
          <a:endParaRPr lang="it-IT"/>
        </a:p>
      </dgm:t>
    </dgm:pt>
    <dgm:pt modelId="{1DF70EC8-328E-4CAE-B5EB-7E0E9FF0B924}" type="sibTrans" cxnId="{29586BD6-9066-4CB8-B118-4534D5EE572F}">
      <dgm:prSet/>
      <dgm:spPr/>
      <dgm:t>
        <a:bodyPr/>
        <a:lstStyle/>
        <a:p>
          <a:endParaRPr lang="it-IT"/>
        </a:p>
      </dgm:t>
    </dgm:pt>
    <dgm:pt modelId="{640087C7-2D71-4215-8A3A-E542F752C782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3</a:t>
          </a:r>
          <a:endParaRPr lang="it-IT" dirty="0"/>
        </a:p>
      </dgm:t>
    </dgm:pt>
    <dgm:pt modelId="{7645A76B-6EA9-426F-98AB-A43E05360E9D}" type="parTrans" cxnId="{E58FE93D-DB83-4D95-8BDB-17036B41BFA2}">
      <dgm:prSet/>
      <dgm:spPr/>
      <dgm:t>
        <a:bodyPr/>
        <a:lstStyle/>
        <a:p>
          <a:endParaRPr lang="it-IT"/>
        </a:p>
      </dgm:t>
    </dgm:pt>
    <dgm:pt modelId="{AF5DF544-06AC-415F-9A7B-6349746FE3C9}" type="sibTrans" cxnId="{E58FE93D-DB83-4D95-8BDB-17036B41BFA2}">
      <dgm:prSet/>
      <dgm:spPr/>
      <dgm:t>
        <a:bodyPr/>
        <a:lstStyle/>
        <a:p>
          <a:endParaRPr lang="it-IT"/>
        </a:p>
      </dgm:t>
    </dgm:pt>
    <dgm:pt modelId="{D50ACE92-431A-4263-ABB0-FB5803AE057A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  <a:latin typeface="Calibri" panose="020F0502020204030204" pitchFamily="34" charset="0"/>
            </a:rPr>
            <a:t>Sopralluogo presso struttura assegnata e redazione di apposito verbale accertamento</a:t>
          </a:r>
          <a:endParaRPr lang="it-IT" dirty="0"/>
        </a:p>
      </dgm:t>
    </dgm:pt>
    <dgm:pt modelId="{025C5C86-ACEA-4F8B-9D37-2FF4726C118E}" type="parTrans" cxnId="{1EE33F6D-4D0E-4AAD-9747-4CA8C44AA659}">
      <dgm:prSet/>
      <dgm:spPr/>
      <dgm:t>
        <a:bodyPr/>
        <a:lstStyle/>
        <a:p>
          <a:endParaRPr lang="it-IT"/>
        </a:p>
      </dgm:t>
    </dgm:pt>
    <dgm:pt modelId="{3F8035D2-4A30-4165-BE61-04398C1D38E6}" type="sibTrans" cxnId="{1EE33F6D-4D0E-4AAD-9747-4CA8C44AA659}">
      <dgm:prSet/>
      <dgm:spPr/>
      <dgm:t>
        <a:bodyPr/>
        <a:lstStyle/>
        <a:p>
          <a:endParaRPr lang="it-IT"/>
        </a:p>
      </dgm:t>
    </dgm:pt>
    <dgm:pt modelId="{65EB0A6E-E669-440A-B69A-6A2296B9F323}">
      <dgm:prSet phldrT="[Tes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4</a:t>
          </a:r>
          <a:endParaRPr lang="it-IT" dirty="0"/>
        </a:p>
      </dgm:t>
    </dgm:pt>
    <dgm:pt modelId="{7F24EC26-A2AF-4B03-8C66-937391B0796F}" type="parTrans" cxnId="{1EC830BE-529D-4CE7-980B-33E28F7275EF}">
      <dgm:prSet/>
      <dgm:spPr/>
      <dgm:t>
        <a:bodyPr/>
        <a:lstStyle/>
        <a:p>
          <a:endParaRPr lang="it-IT"/>
        </a:p>
      </dgm:t>
    </dgm:pt>
    <dgm:pt modelId="{23495E61-FA78-413F-A122-739E3EB5FF76}" type="sibTrans" cxnId="{1EC830BE-529D-4CE7-980B-33E28F7275EF}">
      <dgm:prSet/>
      <dgm:spPr/>
      <dgm:t>
        <a:bodyPr/>
        <a:lstStyle/>
        <a:p>
          <a:endParaRPr lang="it-IT"/>
        </a:p>
      </dgm:t>
    </dgm:pt>
    <dgm:pt modelId="{041BD1FC-A116-4B6B-918F-427F2A28F9C7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dirty="0" smtClean="0"/>
            <a:t>5</a:t>
          </a:r>
          <a:endParaRPr lang="it-IT" dirty="0"/>
        </a:p>
      </dgm:t>
    </dgm:pt>
    <dgm:pt modelId="{9241DF8E-0410-4A77-A214-7B54A482E624}" type="parTrans" cxnId="{813D5A29-CB90-4582-AA4A-C925A681C461}">
      <dgm:prSet/>
      <dgm:spPr/>
      <dgm:t>
        <a:bodyPr/>
        <a:lstStyle/>
        <a:p>
          <a:endParaRPr lang="it-IT"/>
        </a:p>
      </dgm:t>
    </dgm:pt>
    <dgm:pt modelId="{CB58E6BB-694D-4C2F-BE73-C7F6C551B095}" type="sibTrans" cxnId="{813D5A29-CB90-4582-AA4A-C925A681C461}">
      <dgm:prSet/>
      <dgm:spPr/>
      <dgm:t>
        <a:bodyPr/>
        <a:lstStyle/>
        <a:p>
          <a:endParaRPr lang="it-IT"/>
        </a:p>
      </dgm:t>
    </dgm:pt>
    <dgm:pt modelId="{ACF1CF15-17E1-45EC-AC0C-F7200F45C616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  <a:latin typeface="Calibri" panose="020F0502020204030204" pitchFamily="34" charset="0"/>
            </a:rPr>
            <a:t>Invio mail di sintesi stato di conformità della struttura corredata dai verbali di accertamento redatti</a:t>
          </a:r>
          <a:endParaRPr lang="it-IT" dirty="0"/>
        </a:p>
      </dgm:t>
    </dgm:pt>
    <dgm:pt modelId="{6CA306C0-58BF-4234-87C5-7E8903E6C2BD}" type="parTrans" cxnId="{598F03C1-859D-4047-8D1B-3CBC1BBE5693}">
      <dgm:prSet/>
      <dgm:spPr/>
      <dgm:t>
        <a:bodyPr/>
        <a:lstStyle/>
        <a:p>
          <a:endParaRPr lang="it-IT"/>
        </a:p>
      </dgm:t>
    </dgm:pt>
    <dgm:pt modelId="{CCAFA3C4-52EE-46E7-8032-1B032E8CDB1F}" type="sibTrans" cxnId="{598F03C1-859D-4047-8D1B-3CBC1BBE5693}">
      <dgm:prSet/>
      <dgm:spPr/>
      <dgm:t>
        <a:bodyPr/>
        <a:lstStyle/>
        <a:p>
          <a:endParaRPr lang="it-IT"/>
        </a:p>
      </dgm:t>
    </dgm:pt>
    <dgm:pt modelId="{D1D3856D-89B8-477A-8C98-D320F61CF513}">
      <dgm:prSet custT="1"/>
      <dgm:spPr/>
      <dgm:t>
        <a:bodyPr/>
        <a:lstStyle/>
        <a:p>
          <a:r>
            <a:rPr lang="it-IT" sz="1500" dirty="0" smtClean="0">
              <a:solidFill>
                <a:srgbClr val="000000"/>
              </a:solidFill>
              <a:latin typeface="Calibri" panose="020F0502020204030204" pitchFamily="34" charset="0"/>
            </a:rPr>
            <a:t>Predisposizione attivi successivi all’accertamento( </a:t>
          </a:r>
          <a:r>
            <a:rPr lang="it-IT" sz="1300" i="1" dirty="0" smtClean="0">
              <a:solidFill>
                <a:srgbClr val="000000"/>
              </a:solidFill>
              <a:latin typeface="Calibri" panose="020F0502020204030204" pitchFamily="34" charset="0"/>
            </a:rPr>
            <a:t>comunicazione al Comune ,sanzioni , denunce A.G. etcc </a:t>
          </a:r>
          <a:r>
            <a:rPr lang="it-IT" sz="1500" i="1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r>
            <a:rPr lang="it-IT" sz="15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it-IT" sz="1500" dirty="0"/>
        </a:p>
      </dgm:t>
    </dgm:pt>
    <dgm:pt modelId="{21F93329-E4E1-4A8E-A5F7-05C156C898C5}" type="parTrans" cxnId="{1C44AC4F-D9A3-41E5-9E6E-492780DC8657}">
      <dgm:prSet/>
      <dgm:spPr/>
      <dgm:t>
        <a:bodyPr/>
        <a:lstStyle/>
        <a:p>
          <a:endParaRPr lang="it-IT"/>
        </a:p>
      </dgm:t>
    </dgm:pt>
    <dgm:pt modelId="{AA74CE05-9113-4560-9B2B-E9FED1C92EFB}" type="sibTrans" cxnId="{1C44AC4F-D9A3-41E5-9E6E-492780DC8657}">
      <dgm:prSet/>
      <dgm:spPr/>
      <dgm:t>
        <a:bodyPr/>
        <a:lstStyle/>
        <a:p>
          <a:endParaRPr lang="it-IT"/>
        </a:p>
      </dgm:t>
    </dgm:pt>
    <dgm:pt modelId="{9CF18C96-C2A1-48CC-A238-48D9D77F5248}" type="pres">
      <dgm:prSet presAssocID="{6E438035-2148-4674-AC36-CA22B98F61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67CCC70-7AAA-4C3E-8552-1DD2ED931A96}" type="pres">
      <dgm:prSet presAssocID="{B4D04583-0D40-4411-94FE-271246E31BA4}" presName="composite" presStyleCnt="0"/>
      <dgm:spPr/>
    </dgm:pt>
    <dgm:pt modelId="{3061F85D-9C36-465D-A72E-09608A0354CE}" type="pres">
      <dgm:prSet presAssocID="{B4D04583-0D40-4411-94FE-271246E31BA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747050-5DB3-43CA-A542-C3A604B5E96F}" type="pres">
      <dgm:prSet presAssocID="{B4D04583-0D40-4411-94FE-271246E31BA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6195DB-4C23-4080-8306-309E669346D8}" type="pres">
      <dgm:prSet presAssocID="{B9922BCD-A86F-4B25-BA32-7D06B3EC736B}" presName="sp" presStyleCnt="0"/>
      <dgm:spPr/>
    </dgm:pt>
    <dgm:pt modelId="{F9616EE7-9198-4427-90DE-E9FD5EA0AE21}" type="pres">
      <dgm:prSet presAssocID="{6CB0E629-751D-43D3-B39D-F9122438D207}" presName="composite" presStyleCnt="0"/>
      <dgm:spPr/>
    </dgm:pt>
    <dgm:pt modelId="{EF7104D7-4ED7-4D1A-8664-1BD0A3EC661E}" type="pres">
      <dgm:prSet presAssocID="{6CB0E629-751D-43D3-B39D-F9122438D20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754A80-B6CF-4FF2-80CB-96824CE56098}" type="pres">
      <dgm:prSet presAssocID="{6CB0E629-751D-43D3-B39D-F9122438D20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EFA97-ABBB-415F-B0FE-020195A679A4}" type="pres">
      <dgm:prSet presAssocID="{D32DC38F-3A50-4799-8307-3C1306B1D803}" presName="sp" presStyleCnt="0"/>
      <dgm:spPr/>
    </dgm:pt>
    <dgm:pt modelId="{CF80B079-C741-431E-8712-1ABE5A6B5CCD}" type="pres">
      <dgm:prSet presAssocID="{640087C7-2D71-4215-8A3A-E542F752C782}" presName="composite" presStyleCnt="0"/>
      <dgm:spPr/>
    </dgm:pt>
    <dgm:pt modelId="{EFB71120-BF80-465A-AA25-A3706A2229DE}" type="pres">
      <dgm:prSet presAssocID="{640087C7-2D71-4215-8A3A-E542F752C78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B938E-4D8D-481C-897D-B21428DB9698}" type="pres">
      <dgm:prSet presAssocID="{640087C7-2D71-4215-8A3A-E542F752C78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BEC8CC-2D52-4780-A647-DF8FFAE662C3}" type="pres">
      <dgm:prSet presAssocID="{AF5DF544-06AC-415F-9A7B-6349746FE3C9}" presName="sp" presStyleCnt="0"/>
      <dgm:spPr/>
    </dgm:pt>
    <dgm:pt modelId="{EBFF038D-D836-42D9-AF26-A5A0377F9ACB}" type="pres">
      <dgm:prSet presAssocID="{65EB0A6E-E669-440A-B69A-6A2296B9F323}" presName="composite" presStyleCnt="0"/>
      <dgm:spPr/>
    </dgm:pt>
    <dgm:pt modelId="{DA3EB542-EE3D-4627-BE00-BA386DD41A74}" type="pres">
      <dgm:prSet presAssocID="{65EB0A6E-E669-440A-B69A-6A2296B9F3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CDB561-FE1E-49D2-A887-8FDB22D9A4A0}" type="pres">
      <dgm:prSet presAssocID="{65EB0A6E-E669-440A-B69A-6A2296B9F3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0A5E45-BA42-48AC-A73A-AC9BCD7DC043}" type="pres">
      <dgm:prSet presAssocID="{23495E61-FA78-413F-A122-739E3EB5FF76}" presName="sp" presStyleCnt="0"/>
      <dgm:spPr/>
    </dgm:pt>
    <dgm:pt modelId="{84B5BC1B-A51F-4EC7-8BB5-D8DE4659A724}" type="pres">
      <dgm:prSet presAssocID="{041BD1FC-A116-4B6B-918F-427F2A28F9C7}" presName="composite" presStyleCnt="0"/>
      <dgm:spPr/>
    </dgm:pt>
    <dgm:pt modelId="{C4ED4BED-D52D-402D-ABCD-005FDF335B1D}" type="pres">
      <dgm:prSet presAssocID="{041BD1FC-A116-4B6B-918F-427F2A28F9C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4C5924-6FD7-4C53-8353-8E54C539EFB8}" type="pres">
      <dgm:prSet presAssocID="{041BD1FC-A116-4B6B-918F-427F2A28F9C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C423EC-8CAB-483F-ADE3-A26C3DC98075}" srcId="{B4D04583-0D40-4411-94FE-271246E31BA4}" destId="{6E5B5CB6-449F-43B9-AB35-D77EEBAA9F88}" srcOrd="0" destOrd="0" parTransId="{B1F55E19-345B-4E5D-AC4B-B83DA3554D62}" sibTransId="{71FB1965-C08B-4B99-A254-C3230AB72124}"/>
    <dgm:cxn modelId="{D6A58370-74DF-4961-8E24-62FBEF1BCCDD}" srcId="{6E438035-2148-4674-AC36-CA22B98F6181}" destId="{6CB0E629-751D-43D3-B39D-F9122438D207}" srcOrd="1" destOrd="0" parTransId="{020F45C5-6BF7-4C07-A618-B1EE75CC451B}" sibTransId="{D32DC38F-3A50-4799-8307-3C1306B1D803}"/>
    <dgm:cxn modelId="{598F03C1-859D-4047-8D1B-3CBC1BBE5693}" srcId="{65EB0A6E-E669-440A-B69A-6A2296B9F323}" destId="{ACF1CF15-17E1-45EC-AC0C-F7200F45C616}" srcOrd="0" destOrd="0" parTransId="{6CA306C0-58BF-4234-87C5-7E8903E6C2BD}" sibTransId="{CCAFA3C4-52EE-46E7-8032-1B032E8CDB1F}"/>
    <dgm:cxn modelId="{26C1843B-4CE8-413C-827D-29369325B039}" type="presOf" srcId="{6CB0E629-751D-43D3-B39D-F9122438D207}" destId="{EF7104D7-4ED7-4D1A-8664-1BD0A3EC661E}" srcOrd="0" destOrd="0" presId="urn:microsoft.com/office/officeart/2005/8/layout/chevron2"/>
    <dgm:cxn modelId="{1EE33F6D-4D0E-4AAD-9747-4CA8C44AA659}" srcId="{640087C7-2D71-4215-8A3A-E542F752C782}" destId="{D50ACE92-431A-4263-ABB0-FB5803AE057A}" srcOrd="0" destOrd="0" parTransId="{025C5C86-ACEA-4F8B-9D37-2FF4726C118E}" sibTransId="{3F8035D2-4A30-4165-BE61-04398C1D38E6}"/>
    <dgm:cxn modelId="{5A73DBE8-AE87-4C0D-8CFC-19A088CE6B10}" type="presOf" srcId="{D50ACE92-431A-4263-ABB0-FB5803AE057A}" destId="{683B938E-4D8D-481C-897D-B21428DB9698}" srcOrd="0" destOrd="0" presId="urn:microsoft.com/office/officeart/2005/8/layout/chevron2"/>
    <dgm:cxn modelId="{E6111B47-484D-4510-AE58-2C27478BC088}" type="presOf" srcId="{D5908BAD-B8AB-43BF-9FE2-F3E5084876F7}" destId="{33754A80-B6CF-4FF2-80CB-96824CE56098}" srcOrd="0" destOrd="0" presId="urn:microsoft.com/office/officeart/2005/8/layout/chevron2"/>
    <dgm:cxn modelId="{1582C9E6-9030-48B3-8B5D-96B176F0F332}" type="presOf" srcId="{6E438035-2148-4674-AC36-CA22B98F6181}" destId="{9CF18C96-C2A1-48CC-A238-48D9D77F5248}" srcOrd="0" destOrd="0" presId="urn:microsoft.com/office/officeart/2005/8/layout/chevron2"/>
    <dgm:cxn modelId="{1EC830BE-529D-4CE7-980B-33E28F7275EF}" srcId="{6E438035-2148-4674-AC36-CA22B98F6181}" destId="{65EB0A6E-E669-440A-B69A-6A2296B9F323}" srcOrd="3" destOrd="0" parTransId="{7F24EC26-A2AF-4B03-8C66-937391B0796F}" sibTransId="{23495E61-FA78-413F-A122-739E3EB5FF76}"/>
    <dgm:cxn modelId="{E58FE93D-DB83-4D95-8BDB-17036B41BFA2}" srcId="{6E438035-2148-4674-AC36-CA22B98F6181}" destId="{640087C7-2D71-4215-8A3A-E542F752C782}" srcOrd="2" destOrd="0" parTransId="{7645A76B-6EA9-426F-98AB-A43E05360E9D}" sibTransId="{AF5DF544-06AC-415F-9A7B-6349746FE3C9}"/>
    <dgm:cxn modelId="{3684FB23-C3F5-46EC-8CFC-CB8E295B880C}" type="presOf" srcId="{D1D3856D-89B8-477A-8C98-D320F61CF513}" destId="{424C5924-6FD7-4C53-8353-8E54C539EFB8}" srcOrd="0" destOrd="0" presId="urn:microsoft.com/office/officeart/2005/8/layout/chevron2"/>
    <dgm:cxn modelId="{813D5A29-CB90-4582-AA4A-C925A681C461}" srcId="{6E438035-2148-4674-AC36-CA22B98F6181}" destId="{041BD1FC-A116-4B6B-918F-427F2A28F9C7}" srcOrd="4" destOrd="0" parTransId="{9241DF8E-0410-4A77-A214-7B54A482E624}" sibTransId="{CB58E6BB-694D-4C2F-BE73-C7F6C551B095}"/>
    <dgm:cxn modelId="{4073A106-148B-445C-81BD-9EBF3C94FA25}" type="presOf" srcId="{ACF1CF15-17E1-45EC-AC0C-F7200F45C616}" destId="{79CDB561-FE1E-49D2-A887-8FDB22D9A4A0}" srcOrd="0" destOrd="0" presId="urn:microsoft.com/office/officeart/2005/8/layout/chevron2"/>
    <dgm:cxn modelId="{50E577F0-0146-46B2-B992-E2CFE0EA018E}" type="presOf" srcId="{B4D04583-0D40-4411-94FE-271246E31BA4}" destId="{3061F85D-9C36-465D-A72E-09608A0354CE}" srcOrd="0" destOrd="0" presId="urn:microsoft.com/office/officeart/2005/8/layout/chevron2"/>
    <dgm:cxn modelId="{ADCD70FA-9506-4991-96E9-3E08DC055672}" type="presOf" srcId="{640087C7-2D71-4215-8A3A-E542F752C782}" destId="{EFB71120-BF80-465A-AA25-A3706A2229DE}" srcOrd="0" destOrd="0" presId="urn:microsoft.com/office/officeart/2005/8/layout/chevron2"/>
    <dgm:cxn modelId="{A88BBFA0-51FE-4605-9817-EAC69518701A}" type="presOf" srcId="{041BD1FC-A116-4B6B-918F-427F2A28F9C7}" destId="{C4ED4BED-D52D-402D-ABCD-005FDF335B1D}" srcOrd="0" destOrd="0" presId="urn:microsoft.com/office/officeart/2005/8/layout/chevron2"/>
    <dgm:cxn modelId="{29586BD6-9066-4CB8-B118-4534D5EE572F}" srcId="{6CB0E629-751D-43D3-B39D-F9122438D207}" destId="{D5908BAD-B8AB-43BF-9FE2-F3E5084876F7}" srcOrd="0" destOrd="0" parTransId="{7FBE0183-B5E5-4CF6-8B2E-4EB332118414}" sibTransId="{1DF70EC8-328E-4CAE-B5EB-7E0E9FF0B924}"/>
    <dgm:cxn modelId="{EC0CC541-3294-4C74-B6AA-2BAC673C2FEC}" type="presOf" srcId="{65EB0A6E-E669-440A-B69A-6A2296B9F323}" destId="{DA3EB542-EE3D-4627-BE00-BA386DD41A74}" srcOrd="0" destOrd="0" presId="urn:microsoft.com/office/officeart/2005/8/layout/chevron2"/>
    <dgm:cxn modelId="{69DD78EB-7A02-428B-8466-6882B5EDB469}" srcId="{6E438035-2148-4674-AC36-CA22B98F6181}" destId="{B4D04583-0D40-4411-94FE-271246E31BA4}" srcOrd="0" destOrd="0" parTransId="{F3FCFFF1-70EA-414C-B4E6-EF26C86E9D58}" sibTransId="{B9922BCD-A86F-4B25-BA32-7D06B3EC736B}"/>
    <dgm:cxn modelId="{E3F6706B-1291-4C37-8B39-BE2257E8D9B0}" type="presOf" srcId="{6E5B5CB6-449F-43B9-AB35-D77EEBAA9F88}" destId="{9E747050-5DB3-43CA-A542-C3A604B5E96F}" srcOrd="0" destOrd="0" presId="urn:microsoft.com/office/officeart/2005/8/layout/chevron2"/>
    <dgm:cxn modelId="{1C44AC4F-D9A3-41E5-9E6E-492780DC8657}" srcId="{041BD1FC-A116-4B6B-918F-427F2A28F9C7}" destId="{D1D3856D-89B8-477A-8C98-D320F61CF513}" srcOrd="0" destOrd="0" parTransId="{21F93329-E4E1-4A8E-A5F7-05C156C898C5}" sibTransId="{AA74CE05-9113-4560-9B2B-E9FED1C92EFB}"/>
    <dgm:cxn modelId="{73D8339B-168A-436B-A52A-8A8845434BB2}" type="presParOf" srcId="{9CF18C96-C2A1-48CC-A238-48D9D77F5248}" destId="{767CCC70-7AAA-4C3E-8552-1DD2ED931A96}" srcOrd="0" destOrd="0" presId="urn:microsoft.com/office/officeart/2005/8/layout/chevron2"/>
    <dgm:cxn modelId="{E8E35E19-7318-4665-8A0F-F24EA02C174D}" type="presParOf" srcId="{767CCC70-7AAA-4C3E-8552-1DD2ED931A96}" destId="{3061F85D-9C36-465D-A72E-09608A0354CE}" srcOrd="0" destOrd="0" presId="urn:microsoft.com/office/officeart/2005/8/layout/chevron2"/>
    <dgm:cxn modelId="{E22DD6AC-4680-4408-A7F0-37593F5E6413}" type="presParOf" srcId="{767CCC70-7AAA-4C3E-8552-1DD2ED931A96}" destId="{9E747050-5DB3-43CA-A542-C3A604B5E96F}" srcOrd="1" destOrd="0" presId="urn:microsoft.com/office/officeart/2005/8/layout/chevron2"/>
    <dgm:cxn modelId="{316B69DD-0CBA-4EC6-9E0F-FC5E624C9FBE}" type="presParOf" srcId="{9CF18C96-C2A1-48CC-A238-48D9D77F5248}" destId="{5E6195DB-4C23-4080-8306-309E669346D8}" srcOrd="1" destOrd="0" presId="urn:microsoft.com/office/officeart/2005/8/layout/chevron2"/>
    <dgm:cxn modelId="{A62C9E10-B9CF-46F6-B359-4919C9C32B03}" type="presParOf" srcId="{9CF18C96-C2A1-48CC-A238-48D9D77F5248}" destId="{F9616EE7-9198-4427-90DE-E9FD5EA0AE21}" srcOrd="2" destOrd="0" presId="urn:microsoft.com/office/officeart/2005/8/layout/chevron2"/>
    <dgm:cxn modelId="{F066A265-060E-45E6-91BB-B5C5B65A2154}" type="presParOf" srcId="{F9616EE7-9198-4427-90DE-E9FD5EA0AE21}" destId="{EF7104D7-4ED7-4D1A-8664-1BD0A3EC661E}" srcOrd="0" destOrd="0" presId="urn:microsoft.com/office/officeart/2005/8/layout/chevron2"/>
    <dgm:cxn modelId="{487F1D48-8EBC-40CD-99AE-1B1509B5DF34}" type="presParOf" srcId="{F9616EE7-9198-4427-90DE-E9FD5EA0AE21}" destId="{33754A80-B6CF-4FF2-80CB-96824CE56098}" srcOrd="1" destOrd="0" presId="urn:microsoft.com/office/officeart/2005/8/layout/chevron2"/>
    <dgm:cxn modelId="{195F06B7-9457-4AAD-B88D-5B4FC4C83573}" type="presParOf" srcId="{9CF18C96-C2A1-48CC-A238-48D9D77F5248}" destId="{6E3EFA97-ABBB-415F-B0FE-020195A679A4}" srcOrd="3" destOrd="0" presId="urn:microsoft.com/office/officeart/2005/8/layout/chevron2"/>
    <dgm:cxn modelId="{EF929A93-D099-4AC0-A081-D393F0DFAAE6}" type="presParOf" srcId="{9CF18C96-C2A1-48CC-A238-48D9D77F5248}" destId="{CF80B079-C741-431E-8712-1ABE5A6B5CCD}" srcOrd="4" destOrd="0" presId="urn:microsoft.com/office/officeart/2005/8/layout/chevron2"/>
    <dgm:cxn modelId="{CC34267E-270C-4307-A8A8-E261865D4368}" type="presParOf" srcId="{CF80B079-C741-431E-8712-1ABE5A6B5CCD}" destId="{EFB71120-BF80-465A-AA25-A3706A2229DE}" srcOrd="0" destOrd="0" presId="urn:microsoft.com/office/officeart/2005/8/layout/chevron2"/>
    <dgm:cxn modelId="{4460BE11-2278-49A7-842C-77C424B3B09D}" type="presParOf" srcId="{CF80B079-C741-431E-8712-1ABE5A6B5CCD}" destId="{683B938E-4D8D-481C-897D-B21428DB9698}" srcOrd="1" destOrd="0" presId="urn:microsoft.com/office/officeart/2005/8/layout/chevron2"/>
    <dgm:cxn modelId="{FAB68EAB-4824-4FB4-9F45-FFB78C97AFC7}" type="presParOf" srcId="{9CF18C96-C2A1-48CC-A238-48D9D77F5248}" destId="{73BEC8CC-2D52-4780-A647-DF8FFAE662C3}" srcOrd="5" destOrd="0" presId="urn:microsoft.com/office/officeart/2005/8/layout/chevron2"/>
    <dgm:cxn modelId="{FA4FE638-000E-4EC1-AAB2-0D9439ED58A3}" type="presParOf" srcId="{9CF18C96-C2A1-48CC-A238-48D9D77F5248}" destId="{EBFF038D-D836-42D9-AF26-A5A0377F9ACB}" srcOrd="6" destOrd="0" presId="urn:microsoft.com/office/officeart/2005/8/layout/chevron2"/>
    <dgm:cxn modelId="{628C7080-05E1-4DB8-80B9-7F8393482A40}" type="presParOf" srcId="{EBFF038D-D836-42D9-AF26-A5A0377F9ACB}" destId="{DA3EB542-EE3D-4627-BE00-BA386DD41A74}" srcOrd="0" destOrd="0" presId="urn:microsoft.com/office/officeart/2005/8/layout/chevron2"/>
    <dgm:cxn modelId="{F7DEF7DD-6032-4391-9D51-35FAD38DEA87}" type="presParOf" srcId="{EBFF038D-D836-42D9-AF26-A5A0377F9ACB}" destId="{79CDB561-FE1E-49D2-A887-8FDB22D9A4A0}" srcOrd="1" destOrd="0" presId="urn:microsoft.com/office/officeart/2005/8/layout/chevron2"/>
    <dgm:cxn modelId="{2EE39A87-E094-4F0D-A650-11D7D416A3C3}" type="presParOf" srcId="{9CF18C96-C2A1-48CC-A238-48D9D77F5248}" destId="{DA0A5E45-BA42-48AC-A73A-AC9BCD7DC043}" srcOrd="7" destOrd="0" presId="urn:microsoft.com/office/officeart/2005/8/layout/chevron2"/>
    <dgm:cxn modelId="{C3C9ED31-2FD2-4E29-975B-57F52B201ADE}" type="presParOf" srcId="{9CF18C96-C2A1-48CC-A238-48D9D77F5248}" destId="{84B5BC1B-A51F-4EC7-8BB5-D8DE4659A724}" srcOrd="8" destOrd="0" presId="urn:microsoft.com/office/officeart/2005/8/layout/chevron2"/>
    <dgm:cxn modelId="{030F022F-5525-4088-A6E3-2FE1D3A393FF}" type="presParOf" srcId="{84B5BC1B-A51F-4EC7-8BB5-D8DE4659A724}" destId="{C4ED4BED-D52D-402D-ABCD-005FDF335B1D}" srcOrd="0" destOrd="0" presId="urn:microsoft.com/office/officeart/2005/8/layout/chevron2"/>
    <dgm:cxn modelId="{1FC258F3-36A6-4FE1-A82E-D112A4EC08AC}" type="presParOf" srcId="{84B5BC1B-A51F-4EC7-8BB5-D8DE4659A724}" destId="{424C5924-6FD7-4C53-8353-8E54C539EF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3EA47A-1CC3-48FF-BF16-4F5CD7BB7ED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F81F1B-477E-4ECE-A44A-6C59B2EB232B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200" dirty="0" smtClean="0"/>
            <a:t>Aggiornamento  Anagrafiche </a:t>
          </a:r>
          <a:endParaRPr lang="it-IT" sz="1200" dirty="0"/>
        </a:p>
      </dgm:t>
    </dgm:pt>
    <dgm:pt modelId="{E1726741-ACDA-4919-933A-B0247E6E173C}" type="parTrans" cxnId="{74FC03C8-1D55-4158-AF3C-BAB46AE84F1A}">
      <dgm:prSet/>
      <dgm:spPr/>
      <dgm:t>
        <a:bodyPr/>
        <a:lstStyle/>
        <a:p>
          <a:endParaRPr lang="it-IT"/>
        </a:p>
      </dgm:t>
    </dgm:pt>
    <dgm:pt modelId="{C3F3C0E1-7328-4E83-A3F5-E0F92FCF046C}" type="sibTrans" cxnId="{74FC03C8-1D55-4158-AF3C-BAB46AE84F1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200" dirty="0" smtClean="0"/>
            <a:t>Denunce A.G.</a:t>
          </a:r>
          <a:endParaRPr lang="it-IT" sz="1200" dirty="0"/>
        </a:p>
      </dgm:t>
    </dgm:pt>
    <dgm:pt modelId="{0E0AE1FA-5B4C-4B6B-A7CA-00490EB054A2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dirty="0" smtClean="0"/>
            <a:t>Richiesta provvedimenti ai Comuni</a:t>
          </a:r>
          <a:endParaRPr lang="it-IT" dirty="0"/>
        </a:p>
      </dgm:t>
    </dgm:pt>
    <dgm:pt modelId="{FDC95653-17E5-40AC-AF9C-A6C73E7922BB}" type="parTrans" cxnId="{DCF211B9-DA5D-475E-83BE-1FA86F46F55F}">
      <dgm:prSet/>
      <dgm:spPr/>
      <dgm:t>
        <a:bodyPr/>
        <a:lstStyle/>
        <a:p>
          <a:endParaRPr lang="it-IT"/>
        </a:p>
      </dgm:t>
    </dgm:pt>
    <dgm:pt modelId="{3D21C13F-A775-48DE-94AA-740533B53352}" type="sibTrans" cxnId="{DCF211B9-DA5D-475E-83BE-1FA86F46F55F}">
      <dgm:prSet custT="1"/>
      <dgm:spPr>
        <a:solidFill>
          <a:srgbClr val="FF0000"/>
        </a:solidFill>
      </dgm:spPr>
      <dgm:t>
        <a:bodyPr/>
        <a:lstStyle/>
        <a:p>
          <a:r>
            <a:rPr lang="it-IT" sz="1200" dirty="0" smtClean="0"/>
            <a:t>Sanzioni</a:t>
          </a:r>
          <a:endParaRPr lang="it-IT" sz="1200" dirty="0"/>
        </a:p>
      </dgm:t>
    </dgm:pt>
    <dgm:pt modelId="{A383FBF5-BC3B-411A-9F29-6826FE33D72D}">
      <dgm:prSet phldrT="[Testo]" custT="1"/>
      <dgm:spPr/>
      <dgm:t>
        <a:bodyPr/>
        <a:lstStyle/>
        <a:p>
          <a:pPr algn="ctr"/>
          <a:r>
            <a:rPr lang="it-IT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2600" dirty="0">
            <a:solidFill>
              <a:srgbClr val="0070C0"/>
            </a:solidFill>
          </a:endParaRPr>
        </a:p>
      </dgm:t>
    </dgm:pt>
    <dgm:pt modelId="{E4FC11F7-C4A7-4925-9D62-4E0D1DDAAD83}" type="parTrans" cxnId="{0993409C-5FFA-4AC0-9BCF-94AE5FB229AB}">
      <dgm:prSet/>
      <dgm:spPr/>
      <dgm:t>
        <a:bodyPr/>
        <a:lstStyle/>
        <a:p>
          <a:endParaRPr lang="it-IT"/>
        </a:p>
      </dgm:t>
    </dgm:pt>
    <dgm:pt modelId="{0AA15AC2-AB7E-4E57-A1DF-067E700F7DAB}" type="sibTrans" cxnId="{0993409C-5FFA-4AC0-9BCF-94AE5FB229AB}">
      <dgm:prSet/>
      <dgm:spPr/>
      <dgm:t>
        <a:bodyPr/>
        <a:lstStyle/>
        <a:p>
          <a:endParaRPr lang="it-IT"/>
        </a:p>
      </dgm:t>
    </dgm:pt>
    <dgm:pt modelId="{3FDFF5B5-6F15-4EE8-ACF3-ABEA362C9061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Richiesta interventi immediati</a:t>
          </a:r>
          <a:endParaRPr lang="it-IT" dirty="0"/>
        </a:p>
      </dgm:t>
    </dgm:pt>
    <dgm:pt modelId="{41B0944E-75A2-443B-9DE7-6FB848F3BC27}" type="parTrans" cxnId="{3538E3E6-708D-40B9-B80C-B09CAC6F3B68}">
      <dgm:prSet/>
      <dgm:spPr/>
      <dgm:t>
        <a:bodyPr/>
        <a:lstStyle/>
        <a:p>
          <a:endParaRPr lang="it-IT"/>
        </a:p>
      </dgm:t>
    </dgm:pt>
    <dgm:pt modelId="{188B6FB0-C3EA-49C1-B16D-5311A3E2A7C1}" type="sibTrans" cxnId="{3538E3E6-708D-40B9-B80C-B09CAC6F3B6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dirty="0" smtClean="0"/>
            <a:t>Richiesta documentazione</a:t>
          </a:r>
          <a:endParaRPr lang="it-IT" dirty="0"/>
        </a:p>
      </dgm:t>
    </dgm:pt>
    <dgm:pt modelId="{C200D40A-2011-4FFC-A0FD-BB83BAB1D8A5}" type="pres">
      <dgm:prSet presAssocID="{833EA47A-1CC3-48FF-BF16-4F5CD7BB7ED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B961F58-9CD4-46A9-BCAA-A6D09E5238C1}" type="pres">
      <dgm:prSet presAssocID="{F1F81F1B-477E-4ECE-A44A-6C59B2EB232B}" presName="composite" presStyleCnt="0"/>
      <dgm:spPr/>
    </dgm:pt>
    <dgm:pt modelId="{B3FA20BF-BA01-4283-BDB2-E1944B332CD9}" type="pres">
      <dgm:prSet presAssocID="{F1F81F1B-477E-4ECE-A44A-6C59B2EB232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BF5D1B-4ECC-474E-83E5-A9894BFC9E24}" type="pres">
      <dgm:prSet presAssocID="{F1F81F1B-477E-4ECE-A44A-6C59B2EB232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B9EB45-94FD-4959-853A-C493C3E5FC8B}" type="pres">
      <dgm:prSet presAssocID="{F1F81F1B-477E-4ECE-A44A-6C59B2EB232B}" presName="BalanceSpacing" presStyleCnt="0"/>
      <dgm:spPr/>
    </dgm:pt>
    <dgm:pt modelId="{4034D339-CEE4-4AC1-B9EC-D577CF3BA043}" type="pres">
      <dgm:prSet presAssocID="{F1F81F1B-477E-4ECE-A44A-6C59B2EB232B}" presName="BalanceSpacing1" presStyleCnt="0"/>
      <dgm:spPr/>
    </dgm:pt>
    <dgm:pt modelId="{2157FDAA-1979-45EB-8BF1-BB5585F3103C}" type="pres">
      <dgm:prSet presAssocID="{C3F3C0E1-7328-4E83-A3F5-E0F92FCF046C}" presName="Accent1Text" presStyleLbl="node1" presStyleIdx="1" presStyleCnt="6"/>
      <dgm:spPr/>
      <dgm:t>
        <a:bodyPr/>
        <a:lstStyle/>
        <a:p>
          <a:endParaRPr lang="it-IT"/>
        </a:p>
      </dgm:t>
    </dgm:pt>
    <dgm:pt modelId="{87FCDE3A-A0D8-4D77-9284-EC0CDA33EAF4}" type="pres">
      <dgm:prSet presAssocID="{C3F3C0E1-7328-4E83-A3F5-E0F92FCF046C}" presName="spaceBetweenRectangles" presStyleCnt="0"/>
      <dgm:spPr/>
    </dgm:pt>
    <dgm:pt modelId="{B76AEADA-4F83-4AF0-9587-6AA9ADE9AB67}" type="pres">
      <dgm:prSet presAssocID="{0E0AE1FA-5B4C-4B6B-A7CA-00490EB054A2}" presName="composite" presStyleCnt="0"/>
      <dgm:spPr/>
    </dgm:pt>
    <dgm:pt modelId="{CE1BC2C1-1D26-4597-A190-D8FD9055CCAB}" type="pres">
      <dgm:prSet presAssocID="{0E0AE1FA-5B4C-4B6B-A7CA-00490EB054A2}" presName="Parent1" presStyleLbl="node1" presStyleIdx="2" presStyleCnt="6" custLinFactX="-14065" custLinFactNeighborX="-100000" custLinFactNeighborY="-19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FF9DD8-B09C-4C71-8C88-C07CED8C5BFA}" type="pres">
      <dgm:prSet presAssocID="{0E0AE1FA-5B4C-4B6B-A7CA-00490EB054A2}" presName="Childtext1" presStyleLbl="revTx" presStyleIdx="1" presStyleCnt="3" custLinFactX="90318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047511-364A-47AE-A392-47276183087E}" type="pres">
      <dgm:prSet presAssocID="{0E0AE1FA-5B4C-4B6B-A7CA-00490EB054A2}" presName="BalanceSpacing" presStyleCnt="0"/>
      <dgm:spPr/>
    </dgm:pt>
    <dgm:pt modelId="{CDCA58F2-6806-4834-865C-1180B4B68C31}" type="pres">
      <dgm:prSet presAssocID="{0E0AE1FA-5B4C-4B6B-A7CA-00490EB054A2}" presName="BalanceSpacing1" presStyleCnt="0"/>
      <dgm:spPr/>
    </dgm:pt>
    <dgm:pt modelId="{1235DBE4-767B-41BB-AA16-C1F04F7449DB}" type="pres">
      <dgm:prSet presAssocID="{3D21C13F-A775-48DE-94AA-740533B53352}" presName="Accent1Text" presStyleLbl="node1" presStyleIdx="3" presStyleCnt="6" custLinFactX="-8582" custLinFactNeighborX="-100000" custLinFactNeighborY="0"/>
      <dgm:spPr/>
      <dgm:t>
        <a:bodyPr/>
        <a:lstStyle/>
        <a:p>
          <a:endParaRPr lang="it-IT"/>
        </a:p>
      </dgm:t>
    </dgm:pt>
    <dgm:pt modelId="{AE66775E-A946-4938-BCCE-F3C4DCC5EB31}" type="pres">
      <dgm:prSet presAssocID="{3D21C13F-A775-48DE-94AA-740533B53352}" presName="spaceBetweenRectangles" presStyleCnt="0"/>
      <dgm:spPr/>
    </dgm:pt>
    <dgm:pt modelId="{E9FD4F2C-F0AD-4709-9208-F3BFC9F97E90}" type="pres">
      <dgm:prSet presAssocID="{3FDFF5B5-6F15-4EE8-ACF3-ABEA362C9061}" presName="composite" presStyleCnt="0"/>
      <dgm:spPr/>
    </dgm:pt>
    <dgm:pt modelId="{35A1103D-DA16-45E8-ADDE-10821A9FCC94}" type="pres">
      <dgm:prSet presAssocID="{3FDFF5B5-6F15-4EE8-ACF3-ABEA362C90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395D6A-4282-481C-9A8F-54C867526865}" type="pres">
      <dgm:prSet presAssocID="{3FDFF5B5-6F15-4EE8-ACF3-ABEA362C90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5D9D57-BC67-4029-B372-06BB1BCB4290}" type="pres">
      <dgm:prSet presAssocID="{3FDFF5B5-6F15-4EE8-ACF3-ABEA362C9061}" presName="BalanceSpacing" presStyleCnt="0"/>
      <dgm:spPr/>
    </dgm:pt>
    <dgm:pt modelId="{1D99E46A-715A-48FE-BC97-F92FA21EA3C1}" type="pres">
      <dgm:prSet presAssocID="{3FDFF5B5-6F15-4EE8-ACF3-ABEA362C9061}" presName="BalanceSpacing1" presStyleCnt="0"/>
      <dgm:spPr/>
    </dgm:pt>
    <dgm:pt modelId="{2821F843-999B-495C-BAA3-253DAD935EAF}" type="pres">
      <dgm:prSet presAssocID="{188B6FB0-C3EA-49C1-B16D-5311A3E2A7C1}" presName="Accent1Text" presStyleLbl="node1" presStyleIdx="5" presStyleCnt="6"/>
      <dgm:spPr/>
      <dgm:t>
        <a:bodyPr/>
        <a:lstStyle/>
        <a:p>
          <a:endParaRPr lang="it-IT"/>
        </a:p>
      </dgm:t>
    </dgm:pt>
  </dgm:ptLst>
  <dgm:cxnLst>
    <dgm:cxn modelId="{36185E62-5655-4C27-9601-C044CCDF83A5}" type="presOf" srcId="{A383FBF5-BC3B-411A-9F29-6826FE33D72D}" destId="{2FFF9DD8-B09C-4C71-8C88-C07CED8C5BFA}" srcOrd="0" destOrd="0" presId="urn:microsoft.com/office/officeart/2008/layout/AlternatingHexagons"/>
    <dgm:cxn modelId="{DCF211B9-DA5D-475E-83BE-1FA86F46F55F}" srcId="{833EA47A-1CC3-48FF-BF16-4F5CD7BB7EDC}" destId="{0E0AE1FA-5B4C-4B6B-A7CA-00490EB054A2}" srcOrd="1" destOrd="0" parTransId="{FDC95653-17E5-40AC-AF9C-A6C73E7922BB}" sibTransId="{3D21C13F-A775-48DE-94AA-740533B53352}"/>
    <dgm:cxn modelId="{3538E3E6-708D-40B9-B80C-B09CAC6F3B68}" srcId="{833EA47A-1CC3-48FF-BF16-4F5CD7BB7EDC}" destId="{3FDFF5B5-6F15-4EE8-ACF3-ABEA362C9061}" srcOrd="2" destOrd="0" parTransId="{41B0944E-75A2-443B-9DE7-6FB848F3BC27}" sibTransId="{188B6FB0-C3EA-49C1-B16D-5311A3E2A7C1}"/>
    <dgm:cxn modelId="{74FC03C8-1D55-4158-AF3C-BAB46AE84F1A}" srcId="{833EA47A-1CC3-48FF-BF16-4F5CD7BB7EDC}" destId="{F1F81F1B-477E-4ECE-A44A-6C59B2EB232B}" srcOrd="0" destOrd="0" parTransId="{E1726741-ACDA-4919-933A-B0247E6E173C}" sibTransId="{C3F3C0E1-7328-4E83-A3F5-E0F92FCF046C}"/>
    <dgm:cxn modelId="{1EF1508E-6B61-4BF5-B3A5-BE73F11A5149}" type="presOf" srcId="{F1F81F1B-477E-4ECE-A44A-6C59B2EB232B}" destId="{B3FA20BF-BA01-4283-BDB2-E1944B332CD9}" srcOrd="0" destOrd="0" presId="urn:microsoft.com/office/officeart/2008/layout/AlternatingHexagons"/>
    <dgm:cxn modelId="{147495B9-EA97-429E-AC56-DBE7668C4416}" type="presOf" srcId="{833EA47A-1CC3-48FF-BF16-4F5CD7BB7EDC}" destId="{C200D40A-2011-4FFC-A0FD-BB83BAB1D8A5}" srcOrd="0" destOrd="0" presId="urn:microsoft.com/office/officeart/2008/layout/AlternatingHexagons"/>
    <dgm:cxn modelId="{2304DAF9-02E2-4607-8446-BFE4CBEF6E7E}" type="presOf" srcId="{C3F3C0E1-7328-4E83-A3F5-E0F92FCF046C}" destId="{2157FDAA-1979-45EB-8BF1-BB5585F3103C}" srcOrd="0" destOrd="0" presId="urn:microsoft.com/office/officeart/2008/layout/AlternatingHexagons"/>
    <dgm:cxn modelId="{1C344B11-55E5-490C-BB08-69758F58960F}" type="presOf" srcId="{3D21C13F-A775-48DE-94AA-740533B53352}" destId="{1235DBE4-767B-41BB-AA16-C1F04F7449DB}" srcOrd="0" destOrd="0" presId="urn:microsoft.com/office/officeart/2008/layout/AlternatingHexagons"/>
    <dgm:cxn modelId="{0993409C-5FFA-4AC0-9BCF-94AE5FB229AB}" srcId="{0E0AE1FA-5B4C-4B6B-A7CA-00490EB054A2}" destId="{A383FBF5-BC3B-411A-9F29-6826FE33D72D}" srcOrd="0" destOrd="0" parTransId="{E4FC11F7-C4A7-4925-9D62-4E0D1DDAAD83}" sibTransId="{0AA15AC2-AB7E-4E57-A1DF-067E700F7DAB}"/>
    <dgm:cxn modelId="{87EF533C-5535-4F27-A563-0E65D5ED902E}" type="presOf" srcId="{0E0AE1FA-5B4C-4B6B-A7CA-00490EB054A2}" destId="{CE1BC2C1-1D26-4597-A190-D8FD9055CCAB}" srcOrd="0" destOrd="0" presId="urn:microsoft.com/office/officeart/2008/layout/AlternatingHexagons"/>
    <dgm:cxn modelId="{1864D72B-2D03-49FC-AF83-53DAFB9FDEEE}" type="presOf" srcId="{188B6FB0-C3EA-49C1-B16D-5311A3E2A7C1}" destId="{2821F843-999B-495C-BAA3-253DAD935EAF}" srcOrd="0" destOrd="0" presId="urn:microsoft.com/office/officeart/2008/layout/AlternatingHexagons"/>
    <dgm:cxn modelId="{CDB6A29F-6EA3-497D-BFFB-B435F06F3259}" type="presOf" srcId="{3FDFF5B5-6F15-4EE8-ACF3-ABEA362C9061}" destId="{35A1103D-DA16-45E8-ADDE-10821A9FCC94}" srcOrd="0" destOrd="0" presId="urn:microsoft.com/office/officeart/2008/layout/AlternatingHexagons"/>
    <dgm:cxn modelId="{FEFFA92A-DB9E-4769-AC8C-3A7F6B7B9128}" type="presParOf" srcId="{C200D40A-2011-4FFC-A0FD-BB83BAB1D8A5}" destId="{CB961F58-9CD4-46A9-BCAA-A6D09E5238C1}" srcOrd="0" destOrd="0" presId="urn:microsoft.com/office/officeart/2008/layout/AlternatingHexagons"/>
    <dgm:cxn modelId="{373A4C42-D573-45E3-8D73-0CF187DA2DE7}" type="presParOf" srcId="{CB961F58-9CD4-46A9-BCAA-A6D09E5238C1}" destId="{B3FA20BF-BA01-4283-BDB2-E1944B332CD9}" srcOrd="0" destOrd="0" presId="urn:microsoft.com/office/officeart/2008/layout/AlternatingHexagons"/>
    <dgm:cxn modelId="{B4F7114B-8966-4587-B394-88A8B8B1A42A}" type="presParOf" srcId="{CB961F58-9CD4-46A9-BCAA-A6D09E5238C1}" destId="{7DBF5D1B-4ECC-474E-83E5-A9894BFC9E24}" srcOrd="1" destOrd="0" presId="urn:microsoft.com/office/officeart/2008/layout/AlternatingHexagons"/>
    <dgm:cxn modelId="{68449B1E-4F8A-4E77-B3B4-ADE1F54761BD}" type="presParOf" srcId="{CB961F58-9CD4-46A9-BCAA-A6D09E5238C1}" destId="{01B9EB45-94FD-4959-853A-C493C3E5FC8B}" srcOrd="2" destOrd="0" presId="urn:microsoft.com/office/officeart/2008/layout/AlternatingHexagons"/>
    <dgm:cxn modelId="{7F907E49-38AB-4985-9E5A-12BA2E36084A}" type="presParOf" srcId="{CB961F58-9CD4-46A9-BCAA-A6D09E5238C1}" destId="{4034D339-CEE4-4AC1-B9EC-D577CF3BA043}" srcOrd="3" destOrd="0" presId="urn:microsoft.com/office/officeart/2008/layout/AlternatingHexagons"/>
    <dgm:cxn modelId="{617ED725-1412-4158-98F6-AB125038A4F9}" type="presParOf" srcId="{CB961F58-9CD4-46A9-BCAA-A6D09E5238C1}" destId="{2157FDAA-1979-45EB-8BF1-BB5585F3103C}" srcOrd="4" destOrd="0" presId="urn:microsoft.com/office/officeart/2008/layout/AlternatingHexagons"/>
    <dgm:cxn modelId="{E5AE4DC0-A956-4A98-83FB-BA8E77B3623A}" type="presParOf" srcId="{C200D40A-2011-4FFC-A0FD-BB83BAB1D8A5}" destId="{87FCDE3A-A0D8-4D77-9284-EC0CDA33EAF4}" srcOrd="1" destOrd="0" presId="urn:microsoft.com/office/officeart/2008/layout/AlternatingHexagons"/>
    <dgm:cxn modelId="{632BCC3A-F340-48AE-BCE7-BDD35F78B429}" type="presParOf" srcId="{C200D40A-2011-4FFC-A0FD-BB83BAB1D8A5}" destId="{B76AEADA-4F83-4AF0-9587-6AA9ADE9AB67}" srcOrd="2" destOrd="0" presId="urn:microsoft.com/office/officeart/2008/layout/AlternatingHexagons"/>
    <dgm:cxn modelId="{FFE7ACEA-C272-4829-A1E7-09D009BF4CE5}" type="presParOf" srcId="{B76AEADA-4F83-4AF0-9587-6AA9ADE9AB67}" destId="{CE1BC2C1-1D26-4597-A190-D8FD9055CCAB}" srcOrd="0" destOrd="0" presId="urn:microsoft.com/office/officeart/2008/layout/AlternatingHexagons"/>
    <dgm:cxn modelId="{E1322ADD-8FDD-4A9A-AC9A-2704B98A0919}" type="presParOf" srcId="{B76AEADA-4F83-4AF0-9587-6AA9ADE9AB67}" destId="{2FFF9DD8-B09C-4C71-8C88-C07CED8C5BFA}" srcOrd="1" destOrd="0" presId="urn:microsoft.com/office/officeart/2008/layout/AlternatingHexagons"/>
    <dgm:cxn modelId="{A2929C98-9336-4CE6-AD87-FBF6804B12EB}" type="presParOf" srcId="{B76AEADA-4F83-4AF0-9587-6AA9ADE9AB67}" destId="{61047511-364A-47AE-A392-47276183087E}" srcOrd="2" destOrd="0" presId="urn:microsoft.com/office/officeart/2008/layout/AlternatingHexagons"/>
    <dgm:cxn modelId="{C55470DB-6904-4382-92DE-4DF206629F22}" type="presParOf" srcId="{B76AEADA-4F83-4AF0-9587-6AA9ADE9AB67}" destId="{CDCA58F2-6806-4834-865C-1180B4B68C31}" srcOrd="3" destOrd="0" presId="urn:microsoft.com/office/officeart/2008/layout/AlternatingHexagons"/>
    <dgm:cxn modelId="{9A468177-4E24-4969-8807-4D98513073A8}" type="presParOf" srcId="{B76AEADA-4F83-4AF0-9587-6AA9ADE9AB67}" destId="{1235DBE4-767B-41BB-AA16-C1F04F7449DB}" srcOrd="4" destOrd="0" presId="urn:microsoft.com/office/officeart/2008/layout/AlternatingHexagons"/>
    <dgm:cxn modelId="{9A13C653-053B-4178-97A2-BFB6799911D3}" type="presParOf" srcId="{C200D40A-2011-4FFC-A0FD-BB83BAB1D8A5}" destId="{AE66775E-A946-4938-BCCE-F3C4DCC5EB31}" srcOrd="3" destOrd="0" presId="urn:microsoft.com/office/officeart/2008/layout/AlternatingHexagons"/>
    <dgm:cxn modelId="{008B4364-5DCC-4486-A699-FE16471D9DA2}" type="presParOf" srcId="{C200D40A-2011-4FFC-A0FD-BB83BAB1D8A5}" destId="{E9FD4F2C-F0AD-4709-9208-F3BFC9F97E90}" srcOrd="4" destOrd="0" presId="urn:microsoft.com/office/officeart/2008/layout/AlternatingHexagons"/>
    <dgm:cxn modelId="{B899E185-29B6-47CF-AF6A-54C520D8D3A2}" type="presParOf" srcId="{E9FD4F2C-F0AD-4709-9208-F3BFC9F97E90}" destId="{35A1103D-DA16-45E8-ADDE-10821A9FCC94}" srcOrd="0" destOrd="0" presId="urn:microsoft.com/office/officeart/2008/layout/AlternatingHexagons"/>
    <dgm:cxn modelId="{6EE7288F-0387-444B-A337-C3EC83BE8099}" type="presParOf" srcId="{E9FD4F2C-F0AD-4709-9208-F3BFC9F97E90}" destId="{F4395D6A-4282-481C-9A8F-54C867526865}" srcOrd="1" destOrd="0" presId="urn:microsoft.com/office/officeart/2008/layout/AlternatingHexagons"/>
    <dgm:cxn modelId="{6C390043-560F-48A6-8AE6-E7A8506D8B19}" type="presParOf" srcId="{E9FD4F2C-F0AD-4709-9208-F3BFC9F97E90}" destId="{A85D9D57-BC67-4029-B372-06BB1BCB4290}" srcOrd="2" destOrd="0" presId="urn:microsoft.com/office/officeart/2008/layout/AlternatingHexagons"/>
    <dgm:cxn modelId="{14DE3DA7-5D80-4FB9-82DA-04B44B452709}" type="presParOf" srcId="{E9FD4F2C-F0AD-4709-9208-F3BFC9F97E90}" destId="{1D99E46A-715A-48FE-BC97-F92FA21EA3C1}" srcOrd="3" destOrd="0" presId="urn:microsoft.com/office/officeart/2008/layout/AlternatingHexagons"/>
    <dgm:cxn modelId="{79DB00E8-0647-420F-8FF4-11DBE5482989}" type="presParOf" srcId="{E9FD4F2C-F0AD-4709-9208-F3BFC9F97E90}" destId="{2821F843-999B-495C-BAA3-253DAD935EA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95B05-151A-4C43-ABC9-D1759728A2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09D445-78B2-4CFB-B467-C831A3F9BC2B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 smtClean="0"/>
            <a:t>Autorizzazione</a:t>
          </a:r>
          <a:endParaRPr lang="it-IT" dirty="0"/>
        </a:p>
      </dgm:t>
    </dgm:pt>
    <dgm:pt modelId="{27295F02-D70B-492D-8930-AE1CF98CBCE5}" type="parTrans" cxnId="{F34B9C3E-8A79-4839-81A1-5BBEBE3A5A65}">
      <dgm:prSet/>
      <dgm:spPr/>
      <dgm:t>
        <a:bodyPr/>
        <a:lstStyle/>
        <a:p>
          <a:endParaRPr lang="it-IT"/>
        </a:p>
      </dgm:t>
    </dgm:pt>
    <dgm:pt modelId="{E1AFB513-1FC6-40D1-8050-D018C8C0D8E3}" type="sibTrans" cxnId="{F34B9C3E-8A79-4839-81A1-5BBEBE3A5A65}">
      <dgm:prSet/>
      <dgm:spPr/>
      <dgm:t>
        <a:bodyPr/>
        <a:lstStyle/>
        <a:p>
          <a:endParaRPr lang="it-IT"/>
        </a:p>
      </dgm:t>
    </dgm:pt>
    <dgm:pt modelId="{E41C2E70-A64A-4B79-B8CC-702D1B3A4588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Diffida</a:t>
          </a:r>
          <a:endParaRPr lang="it-IT" dirty="0"/>
        </a:p>
      </dgm:t>
    </dgm:pt>
    <dgm:pt modelId="{09E2D5A8-7DEF-4296-AD0A-E3A9FA78B536}" type="parTrans" cxnId="{74519EF8-AE4F-426B-822C-6603E249CFFF}">
      <dgm:prSet/>
      <dgm:spPr/>
      <dgm:t>
        <a:bodyPr/>
        <a:lstStyle/>
        <a:p>
          <a:endParaRPr lang="it-IT"/>
        </a:p>
      </dgm:t>
    </dgm:pt>
    <dgm:pt modelId="{1F8B55F6-D076-441C-BB5C-AC006FDBA5CA}" type="sibTrans" cxnId="{74519EF8-AE4F-426B-822C-6603E249CFFF}">
      <dgm:prSet/>
      <dgm:spPr/>
      <dgm:t>
        <a:bodyPr/>
        <a:lstStyle/>
        <a:p>
          <a:endParaRPr lang="it-IT"/>
        </a:p>
      </dgm:t>
    </dgm:pt>
    <dgm:pt modelId="{A339EB1F-CD62-4E17-9911-5ABC9AEFCDDD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Sospensione</a:t>
          </a:r>
          <a:endParaRPr lang="it-IT" dirty="0"/>
        </a:p>
      </dgm:t>
    </dgm:pt>
    <dgm:pt modelId="{200DB091-D86F-44F5-B084-A1A9F25C197D}" type="parTrans" cxnId="{CFEC8B39-B9C5-4CAD-9D49-CE2BD1815C36}">
      <dgm:prSet/>
      <dgm:spPr/>
      <dgm:t>
        <a:bodyPr/>
        <a:lstStyle/>
        <a:p>
          <a:endParaRPr lang="it-IT"/>
        </a:p>
      </dgm:t>
    </dgm:pt>
    <dgm:pt modelId="{B48F1D3F-8355-4BB8-AA38-9C2D37D79676}" type="sibTrans" cxnId="{CFEC8B39-B9C5-4CAD-9D49-CE2BD1815C36}">
      <dgm:prSet/>
      <dgm:spPr/>
      <dgm:t>
        <a:bodyPr/>
        <a:lstStyle/>
        <a:p>
          <a:endParaRPr lang="it-IT"/>
        </a:p>
      </dgm:t>
    </dgm:pt>
    <dgm:pt modelId="{59FD7536-E53E-457D-9382-A0F44BB08B6C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Chiusura temporanea/definitiva</a:t>
          </a:r>
          <a:endParaRPr lang="it-IT" dirty="0"/>
        </a:p>
      </dgm:t>
    </dgm:pt>
    <dgm:pt modelId="{FB4784A3-E483-4B51-BA06-0DD92557B2F3}" type="parTrans" cxnId="{ACE2996E-E6EE-4F2F-8A0E-B50277D5D6DC}">
      <dgm:prSet/>
      <dgm:spPr/>
      <dgm:t>
        <a:bodyPr/>
        <a:lstStyle/>
        <a:p>
          <a:endParaRPr lang="it-IT"/>
        </a:p>
      </dgm:t>
    </dgm:pt>
    <dgm:pt modelId="{E6A7AC06-6C58-40E3-BE4D-0CB96233F0CE}" type="sibTrans" cxnId="{ACE2996E-E6EE-4F2F-8A0E-B50277D5D6DC}">
      <dgm:prSet/>
      <dgm:spPr/>
      <dgm:t>
        <a:bodyPr/>
        <a:lstStyle/>
        <a:p>
          <a:endParaRPr lang="it-IT"/>
        </a:p>
      </dgm:t>
    </dgm:pt>
    <dgm:pt modelId="{50DA8101-E228-4E2C-8806-E5AE3720B661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Sanzioni Amministrative</a:t>
          </a:r>
          <a:endParaRPr lang="it-IT" dirty="0"/>
        </a:p>
      </dgm:t>
    </dgm:pt>
    <dgm:pt modelId="{A1187F40-1E5A-4F78-98D4-9457D8CE4736}" type="parTrans" cxnId="{3F1A6C45-B5E1-4DE7-BE4F-F440EE989665}">
      <dgm:prSet/>
      <dgm:spPr/>
      <dgm:t>
        <a:bodyPr/>
        <a:lstStyle/>
        <a:p>
          <a:endParaRPr lang="it-IT"/>
        </a:p>
      </dgm:t>
    </dgm:pt>
    <dgm:pt modelId="{57C4E3BD-E90F-4945-ADF7-082226604E02}" type="sibTrans" cxnId="{3F1A6C45-B5E1-4DE7-BE4F-F440EE989665}">
      <dgm:prSet/>
      <dgm:spPr/>
      <dgm:t>
        <a:bodyPr/>
        <a:lstStyle/>
        <a:p>
          <a:endParaRPr lang="it-IT"/>
        </a:p>
      </dgm:t>
    </dgm:pt>
    <dgm:pt modelId="{700F79D8-A1A4-4583-BC39-F670C506FAFD}" type="pres">
      <dgm:prSet presAssocID="{18095B05-151A-4C43-ABC9-D1759728A2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DC3CC94-6EAB-43B9-9606-C3E4E189A2DA}" type="pres">
      <dgm:prSet presAssocID="{8C09D445-78B2-4CFB-B467-C831A3F9BC2B}" presName="parentLin" presStyleCnt="0"/>
      <dgm:spPr/>
    </dgm:pt>
    <dgm:pt modelId="{1D5D7672-A5AA-456E-85E5-8AB0878DAFD8}" type="pres">
      <dgm:prSet presAssocID="{8C09D445-78B2-4CFB-B467-C831A3F9BC2B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DFD14CBB-3ABB-488A-88FF-D708844B2F45}" type="pres">
      <dgm:prSet presAssocID="{8C09D445-78B2-4CFB-B467-C831A3F9BC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6D1192-75AB-4FFB-B747-60F889EC1C9D}" type="pres">
      <dgm:prSet presAssocID="{8C09D445-78B2-4CFB-B467-C831A3F9BC2B}" presName="negativeSpace" presStyleCnt="0"/>
      <dgm:spPr/>
    </dgm:pt>
    <dgm:pt modelId="{1DA10941-E7FC-4E7F-9817-ED1BB7F3845B}" type="pres">
      <dgm:prSet presAssocID="{8C09D445-78B2-4CFB-B467-C831A3F9BC2B}" presName="childText" presStyleLbl="conFgAcc1" presStyleIdx="0" presStyleCnt="5" custScaleY="201873">
        <dgm:presLayoutVars>
          <dgm:bulletEnabled val="1"/>
        </dgm:presLayoutVars>
      </dgm:prSet>
      <dgm:spPr/>
    </dgm:pt>
    <dgm:pt modelId="{94BF6D28-6419-4EB9-BE17-28B9FBF2A377}" type="pres">
      <dgm:prSet presAssocID="{E1AFB513-1FC6-40D1-8050-D018C8C0D8E3}" presName="spaceBetweenRectangles" presStyleCnt="0"/>
      <dgm:spPr/>
    </dgm:pt>
    <dgm:pt modelId="{D887B991-9449-4BA0-9AF3-2DABE38C348A}" type="pres">
      <dgm:prSet presAssocID="{E41C2E70-A64A-4B79-B8CC-702D1B3A4588}" presName="parentLin" presStyleCnt="0"/>
      <dgm:spPr/>
    </dgm:pt>
    <dgm:pt modelId="{6552BD9C-31E9-4C1D-9F12-B44609FC46C2}" type="pres">
      <dgm:prSet presAssocID="{E41C2E70-A64A-4B79-B8CC-702D1B3A4588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F7DBD930-A106-4722-9320-96357688E134}" type="pres">
      <dgm:prSet presAssocID="{E41C2E70-A64A-4B79-B8CC-702D1B3A45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8B81A4-B5DF-430C-9DAD-AD9ACDC772EF}" type="pres">
      <dgm:prSet presAssocID="{E41C2E70-A64A-4B79-B8CC-702D1B3A4588}" presName="negativeSpace" presStyleCnt="0"/>
      <dgm:spPr/>
    </dgm:pt>
    <dgm:pt modelId="{AA56DE84-F3F5-4E15-97CA-BE81DB28BBD4}" type="pres">
      <dgm:prSet presAssocID="{E41C2E70-A64A-4B79-B8CC-702D1B3A4588}" presName="childText" presStyleLbl="conFgAcc1" presStyleIdx="1" presStyleCnt="5">
        <dgm:presLayoutVars>
          <dgm:bulletEnabled val="1"/>
        </dgm:presLayoutVars>
      </dgm:prSet>
      <dgm:spPr/>
    </dgm:pt>
    <dgm:pt modelId="{B441E235-8671-41AC-ADD3-AE29517BB5E2}" type="pres">
      <dgm:prSet presAssocID="{1F8B55F6-D076-441C-BB5C-AC006FDBA5CA}" presName="spaceBetweenRectangles" presStyleCnt="0"/>
      <dgm:spPr/>
    </dgm:pt>
    <dgm:pt modelId="{FFD9ADE7-CFE6-45CB-B6D5-AD8697696EFF}" type="pres">
      <dgm:prSet presAssocID="{A339EB1F-CD62-4E17-9911-5ABC9AEFCDDD}" presName="parentLin" presStyleCnt="0"/>
      <dgm:spPr/>
    </dgm:pt>
    <dgm:pt modelId="{F37E558A-5A94-4F45-BCBD-A7741694473B}" type="pres">
      <dgm:prSet presAssocID="{A339EB1F-CD62-4E17-9911-5ABC9AEFCDDD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6D45506F-C641-4B7E-8468-72B40E59ED94}" type="pres">
      <dgm:prSet presAssocID="{A339EB1F-CD62-4E17-9911-5ABC9AEFCDD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B34D6E-55DA-48A2-8E48-8435CA3F336B}" type="pres">
      <dgm:prSet presAssocID="{A339EB1F-CD62-4E17-9911-5ABC9AEFCDDD}" presName="negativeSpace" presStyleCnt="0"/>
      <dgm:spPr/>
    </dgm:pt>
    <dgm:pt modelId="{FF168B99-3387-471E-AEB6-EB711A4F9759}" type="pres">
      <dgm:prSet presAssocID="{A339EB1F-CD62-4E17-9911-5ABC9AEFCDDD}" presName="childText" presStyleLbl="conFgAcc1" presStyleIdx="2" presStyleCnt="5" custLinFactY="8276" custLinFactNeighborX="27767" custLinFactNeighborY="100000">
        <dgm:presLayoutVars>
          <dgm:bulletEnabled val="1"/>
        </dgm:presLayoutVars>
      </dgm:prSet>
      <dgm:spPr/>
    </dgm:pt>
    <dgm:pt modelId="{254070E7-1A57-4D9F-948A-8F7DF3BC9649}" type="pres">
      <dgm:prSet presAssocID="{B48F1D3F-8355-4BB8-AA38-9C2D37D79676}" presName="spaceBetweenRectangles" presStyleCnt="0"/>
      <dgm:spPr/>
    </dgm:pt>
    <dgm:pt modelId="{31C50585-F1A7-4AD8-A0C2-41E2B1B543C9}" type="pres">
      <dgm:prSet presAssocID="{59FD7536-E53E-457D-9382-A0F44BB08B6C}" presName="parentLin" presStyleCnt="0"/>
      <dgm:spPr/>
    </dgm:pt>
    <dgm:pt modelId="{F0ACB07E-935D-4DDF-834C-6423BCB4D26B}" type="pres">
      <dgm:prSet presAssocID="{59FD7536-E53E-457D-9382-A0F44BB08B6C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FF9173B1-2FE6-48DA-A41B-9D8F0FF36FB9}" type="pres">
      <dgm:prSet presAssocID="{59FD7536-E53E-457D-9382-A0F44BB08B6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9A1C7C-4CDF-4637-AD32-F57EFE826958}" type="pres">
      <dgm:prSet presAssocID="{59FD7536-E53E-457D-9382-A0F44BB08B6C}" presName="negativeSpace" presStyleCnt="0"/>
      <dgm:spPr/>
    </dgm:pt>
    <dgm:pt modelId="{38E4D7BE-E75A-477F-85E6-374DD53A3EC3}" type="pres">
      <dgm:prSet presAssocID="{59FD7536-E53E-457D-9382-A0F44BB08B6C}" presName="childText" presStyleLbl="conFgAcc1" presStyleIdx="3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291651C-6EEF-48B7-9360-A2DD1E581D6E}" type="pres">
      <dgm:prSet presAssocID="{E6A7AC06-6C58-40E3-BE4D-0CB96233F0CE}" presName="spaceBetweenRectangles" presStyleCnt="0"/>
      <dgm:spPr/>
    </dgm:pt>
    <dgm:pt modelId="{D7F8ACC6-DAA0-43BC-82CD-E11236D798A9}" type="pres">
      <dgm:prSet presAssocID="{50DA8101-E228-4E2C-8806-E5AE3720B661}" presName="parentLin" presStyleCnt="0"/>
      <dgm:spPr/>
    </dgm:pt>
    <dgm:pt modelId="{55633698-A339-40BE-B915-4AF881714B8C}" type="pres">
      <dgm:prSet presAssocID="{50DA8101-E228-4E2C-8806-E5AE3720B661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B4D26140-C78D-44D8-85F8-41207EA4A27E}" type="pres">
      <dgm:prSet presAssocID="{50DA8101-E228-4E2C-8806-E5AE3720B6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02D3A0-BAA8-4614-8F06-30D7A1F490DE}" type="pres">
      <dgm:prSet presAssocID="{50DA8101-E228-4E2C-8806-E5AE3720B661}" presName="negativeSpace" presStyleCnt="0"/>
      <dgm:spPr/>
    </dgm:pt>
    <dgm:pt modelId="{4778CB75-75F7-41C9-B57F-6CD614888409}" type="pres">
      <dgm:prSet presAssocID="{50DA8101-E228-4E2C-8806-E5AE3720B66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4B9C3E-8A79-4839-81A1-5BBEBE3A5A65}" srcId="{18095B05-151A-4C43-ABC9-D1759728A2D9}" destId="{8C09D445-78B2-4CFB-B467-C831A3F9BC2B}" srcOrd="0" destOrd="0" parTransId="{27295F02-D70B-492D-8930-AE1CF98CBCE5}" sibTransId="{E1AFB513-1FC6-40D1-8050-D018C8C0D8E3}"/>
    <dgm:cxn modelId="{CFEC8B39-B9C5-4CAD-9D49-CE2BD1815C36}" srcId="{18095B05-151A-4C43-ABC9-D1759728A2D9}" destId="{A339EB1F-CD62-4E17-9911-5ABC9AEFCDDD}" srcOrd="2" destOrd="0" parTransId="{200DB091-D86F-44F5-B084-A1A9F25C197D}" sibTransId="{B48F1D3F-8355-4BB8-AA38-9C2D37D79676}"/>
    <dgm:cxn modelId="{E5503718-984A-4778-BF2B-9C62F4EA3EF7}" type="presOf" srcId="{59FD7536-E53E-457D-9382-A0F44BB08B6C}" destId="{FF9173B1-2FE6-48DA-A41B-9D8F0FF36FB9}" srcOrd="1" destOrd="0" presId="urn:microsoft.com/office/officeart/2005/8/layout/list1"/>
    <dgm:cxn modelId="{98B5A374-7660-4F84-BDEA-3C36DCB91AEA}" type="presOf" srcId="{59FD7536-E53E-457D-9382-A0F44BB08B6C}" destId="{F0ACB07E-935D-4DDF-834C-6423BCB4D26B}" srcOrd="0" destOrd="0" presId="urn:microsoft.com/office/officeart/2005/8/layout/list1"/>
    <dgm:cxn modelId="{8AEB8E70-D880-4C11-A141-0835E645958B}" type="presOf" srcId="{8C09D445-78B2-4CFB-B467-C831A3F9BC2B}" destId="{DFD14CBB-3ABB-488A-88FF-D708844B2F45}" srcOrd="1" destOrd="0" presId="urn:microsoft.com/office/officeart/2005/8/layout/list1"/>
    <dgm:cxn modelId="{69D0FECB-5974-41C7-A8D6-D3149D70DED2}" type="presOf" srcId="{A339EB1F-CD62-4E17-9911-5ABC9AEFCDDD}" destId="{6D45506F-C641-4B7E-8468-72B40E59ED94}" srcOrd="1" destOrd="0" presId="urn:microsoft.com/office/officeart/2005/8/layout/list1"/>
    <dgm:cxn modelId="{ACE2996E-E6EE-4F2F-8A0E-B50277D5D6DC}" srcId="{18095B05-151A-4C43-ABC9-D1759728A2D9}" destId="{59FD7536-E53E-457D-9382-A0F44BB08B6C}" srcOrd="3" destOrd="0" parTransId="{FB4784A3-E483-4B51-BA06-0DD92557B2F3}" sibTransId="{E6A7AC06-6C58-40E3-BE4D-0CB96233F0CE}"/>
    <dgm:cxn modelId="{ABB9A964-E9D4-4499-AD68-CF65289C6C66}" type="presOf" srcId="{50DA8101-E228-4E2C-8806-E5AE3720B661}" destId="{55633698-A339-40BE-B915-4AF881714B8C}" srcOrd="0" destOrd="0" presId="urn:microsoft.com/office/officeart/2005/8/layout/list1"/>
    <dgm:cxn modelId="{74519EF8-AE4F-426B-822C-6603E249CFFF}" srcId="{18095B05-151A-4C43-ABC9-D1759728A2D9}" destId="{E41C2E70-A64A-4B79-B8CC-702D1B3A4588}" srcOrd="1" destOrd="0" parTransId="{09E2D5A8-7DEF-4296-AD0A-E3A9FA78B536}" sibTransId="{1F8B55F6-D076-441C-BB5C-AC006FDBA5CA}"/>
    <dgm:cxn modelId="{AF2261ED-D793-4E82-8CEE-E6D04D502F9D}" type="presOf" srcId="{50DA8101-E228-4E2C-8806-E5AE3720B661}" destId="{B4D26140-C78D-44D8-85F8-41207EA4A27E}" srcOrd="1" destOrd="0" presId="urn:microsoft.com/office/officeart/2005/8/layout/list1"/>
    <dgm:cxn modelId="{A2B2DC26-E746-4AD5-9FA6-44500C6F3597}" type="presOf" srcId="{A339EB1F-CD62-4E17-9911-5ABC9AEFCDDD}" destId="{F37E558A-5A94-4F45-BCBD-A7741694473B}" srcOrd="0" destOrd="0" presId="urn:microsoft.com/office/officeart/2005/8/layout/list1"/>
    <dgm:cxn modelId="{FFC862BB-38B6-4904-B992-338345D497A1}" type="presOf" srcId="{8C09D445-78B2-4CFB-B467-C831A3F9BC2B}" destId="{1D5D7672-A5AA-456E-85E5-8AB0878DAFD8}" srcOrd="0" destOrd="0" presId="urn:microsoft.com/office/officeart/2005/8/layout/list1"/>
    <dgm:cxn modelId="{F38E7C0E-A4DC-4C1C-9744-E699E8699BC6}" type="presOf" srcId="{E41C2E70-A64A-4B79-B8CC-702D1B3A4588}" destId="{6552BD9C-31E9-4C1D-9F12-B44609FC46C2}" srcOrd="0" destOrd="0" presId="urn:microsoft.com/office/officeart/2005/8/layout/list1"/>
    <dgm:cxn modelId="{0F6EFAFD-1043-4D25-BC9D-55158D74B2C6}" type="presOf" srcId="{E41C2E70-A64A-4B79-B8CC-702D1B3A4588}" destId="{F7DBD930-A106-4722-9320-96357688E134}" srcOrd="1" destOrd="0" presId="urn:microsoft.com/office/officeart/2005/8/layout/list1"/>
    <dgm:cxn modelId="{3F1A6C45-B5E1-4DE7-BE4F-F440EE989665}" srcId="{18095B05-151A-4C43-ABC9-D1759728A2D9}" destId="{50DA8101-E228-4E2C-8806-E5AE3720B661}" srcOrd="4" destOrd="0" parTransId="{A1187F40-1E5A-4F78-98D4-9457D8CE4736}" sibTransId="{57C4E3BD-E90F-4945-ADF7-082226604E02}"/>
    <dgm:cxn modelId="{30D247CE-A03D-4862-A9C7-501A4221B5C5}" type="presOf" srcId="{18095B05-151A-4C43-ABC9-D1759728A2D9}" destId="{700F79D8-A1A4-4583-BC39-F670C506FAFD}" srcOrd="0" destOrd="0" presId="urn:microsoft.com/office/officeart/2005/8/layout/list1"/>
    <dgm:cxn modelId="{5A9AD2AA-49F9-4536-80CF-D8C43D34662C}" type="presParOf" srcId="{700F79D8-A1A4-4583-BC39-F670C506FAFD}" destId="{5DC3CC94-6EAB-43B9-9606-C3E4E189A2DA}" srcOrd="0" destOrd="0" presId="urn:microsoft.com/office/officeart/2005/8/layout/list1"/>
    <dgm:cxn modelId="{3084F8CD-4501-4D09-A8FE-751BE33488D5}" type="presParOf" srcId="{5DC3CC94-6EAB-43B9-9606-C3E4E189A2DA}" destId="{1D5D7672-A5AA-456E-85E5-8AB0878DAFD8}" srcOrd="0" destOrd="0" presId="urn:microsoft.com/office/officeart/2005/8/layout/list1"/>
    <dgm:cxn modelId="{82D4BE05-8394-4DB6-9AF0-5728CE537BC5}" type="presParOf" srcId="{5DC3CC94-6EAB-43B9-9606-C3E4E189A2DA}" destId="{DFD14CBB-3ABB-488A-88FF-D708844B2F45}" srcOrd="1" destOrd="0" presId="urn:microsoft.com/office/officeart/2005/8/layout/list1"/>
    <dgm:cxn modelId="{244C72E0-8062-4886-A039-D4AC71404DE6}" type="presParOf" srcId="{700F79D8-A1A4-4583-BC39-F670C506FAFD}" destId="{DB6D1192-75AB-4FFB-B747-60F889EC1C9D}" srcOrd="1" destOrd="0" presId="urn:microsoft.com/office/officeart/2005/8/layout/list1"/>
    <dgm:cxn modelId="{B5A8285E-D564-4C96-A50B-8B2173B9ECA6}" type="presParOf" srcId="{700F79D8-A1A4-4583-BC39-F670C506FAFD}" destId="{1DA10941-E7FC-4E7F-9817-ED1BB7F3845B}" srcOrd="2" destOrd="0" presId="urn:microsoft.com/office/officeart/2005/8/layout/list1"/>
    <dgm:cxn modelId="{A0CCC24A-C26F-4FDC-8A85-D677E8A92170}" type="presParOf" srcId="{700F79D8-A1A4-4583-BC39-F670C506FAFD}" destId="{94BF6D28-6419-4EB9-BE17-28B9FBF2A377}" srcOrd="3" destOrd="0" presId="urn:microsoft.com/office/officeart/2005/8/layout/list1"/>
    <dgm:cxn modelId="{45C98D4E-7820-4A52-9B56-DB19DC5B7E30}" type="presParOf" srcId="{700F79D8-A1A4-4583-BC39-F670C506FAFD}" destId="{D887B991-9449-4BA0-9AF3-2DABE38C348A}" srcOrd="4" destOrd="0" presId="urn:microsoft.com/office/officeart/2005/8/layout/list1"/>
    <dgm:cxn modelId="{DCB3CFEB-DC42-4FA5-9655-12AA4BCAEAAE}" type="presParOf" srcId="{D887B991-9449-4BA0-9AF3-2DABE38C348A}" destId="{6552BD9C-31E9-4C1D-9F12-B44609FC46C2}" srcOrd="0" destOrd="0" presId="urn:microsoft.com/office/officeart/2005/8/layout/list1"/>
    <dgm:cxn modelId="{74F235E3-D572-4DAD-AE46-20B9B4E80667}" type="presParOf" srcId="{D887B991-9449-4BA0-9AF3-2DABE38C348A}" destId="{F7DBD930-A106-4722-9320-96357688E134}" srcOrd="1" destOrd="0" presId="urn:microsoft.com/office/officeart/2005/8/layout/list1"/>
    <dgm:cxn modelId="{43AE9956-5FA3-4679-8E92-3F034EDF124C}" type="presParOf" srcId="{700F79D8-A1A4-4583-BC39-F670C506FAFD}" destId="{618B81A4-B5DF-430C-9DAD-AD9ACDC772EF}" srcOrd="5" destOrd="0" presId="urn:microsoft.com/office/officeart/2005/8/layout/list1"/>
    <dgm:cxn modelId="{268A917A-213D-4057-A959-EFE2D5AAB6FB}" type="presParOf" srcId="{700F79D8-A1A4-4583-BC39-F670C506FAFD}" destId="{AA56DE84-F3F5-4E15-97CA-BE81DB28BBD4}" srcOrd="6" destOrd="0" presId="urn:microsoft.com/office/officeart/2005/8/layout/list1"/>
    <dgm:cxn modelId="{0E79694F-FFD0-4325-98E2-554CC2830F04}" type="presParOf" srcId="{700F79D8-A1A4-4583-BC39-F670C506FAFD}" destId="{B441E235-8671-41AC-ADD3-AE29517BB5E2}" srcOrd="7" destOrd="0" presId="urn:microsoft.com/office/officeart/2005/8/layout/list1"/>
    <dgm:cxn modelId="{64FCAA0B-A78C-427F-99EA-22BD636F0B10}" type="presParOf" srcId="{700F79D8-A1A4-4583-BC39-F670C506FAFD}" destId="{FFD9ADE7-CFE6-45CB-B6D5-AD8697696EFF}" srcOrd="8" destOrd="0" presId="urn:microsoft.com/office/officeart/2005/8/layout/list1"/>
    <dgm:cxn modelId="{5F89F385-1F8A-459C-BD60-79F2B7361A5E}" type="presParOf" srcId="{FFD9ADE7-CFE6-45CB-B6D5-AD8697696EFF}" destId="{F37E558A-5A94-4F45-BCBD-A7741694473B}" srcOrd="0" destOrd="0" presId="urn:microsoft.com/office/officeart/2005/8/layout/list1"/>
    <dgm:cxn modelId="{70A2FDB3-5E6F-40BB-A393-C2C65BCD78EA}" type="presParOf" srcId="{FFD9ADE7-CFE6-45CB-B6D5-AD8697696EFF}" destId="{6D45506F-C641-4B7E-8468-72B40E59ED94}" srcOrd="1" destOrd="0" presId="urn:microsoft.com/office/officeart/2005/8/layout/list1"/>
    <dgm:cxn modelId="{F3B875AB-40A8-42A4-9A79-AA1CABB25461}" type="presParOf" srcId="{700F79D8-A1A4-4583-BC39-F670C506FAFD}" destId="{45B34D6E-55DA-48A2-8E48-8435CA3F336B}" srcOrd="9" destOrd="0" presId="urn:microsoft.com/office/officeart/2005/8/layout/list1"/>
    <dgm:cxn modelId="{ADEF2452-EDE7-4055-9039-9F156FEF9723}" type="presParOf" srcId="{700F79D8-A1A4-4583-BC39-F670C506FAFD}" destId="{FF168B99-3387-471E-AEB6-EB711A4F9759}" srcOrd="10" destOrd="0" presId="urn:microsoft.com/office/officeart/2005/8/layout/list1"/>
    <dgm:cxn modelId="{3DF512EF-1284-4BCA-9515-D4511CF0FA4B}" type="presParOf" srcId="{700F79D8-A1A4-4583-BC39-F670C506FAFD}" destId="{254070E7-1A57-4D9F-948A-8F7DF3BC9649}" srcOrd="11" destOrd="0" presId="urn:microsoft.com/office/officeart/2005/8/layout/list1"/>
    <dgm:cxn modelId="{1730B7AD-64EE-47A6-BD98-54C49391963C}" type="presParOf" srcId="{700F79D8-A1A4-4583-BC39-F670C506FAFD}" destId="{31C50585-F1A7-4AD8-A0C2-41E2B1B543C9}" srcOrd="12" destOrd="0" presId="urn:microsoft.com/office/officeart/2005/8/layout/list1"/>
    <dgm:cxn modelId="{6015F6DC-4C6B-4376-A661-AA83BD855A15}" type="presParOf" srcId="{31C50585-F1A7-4AD8-A0C2-41E2B1B543C9}" destId="{F0ACB07E-935D-4DDF-834C-6423BCB4D26B}" srcOrd="0" destOrd="0" presId="urn:microsoft.com/office/officeart/2005/8/layout/list1"/>
    <dgm:cxn modelId="{9E0532A0-EC51-4DFE-859F-E518F21525D1}" type="presParOf" srcId="{31C50585-F1A7-4AD8-A0C2-41E2B1B543C9}" destId="{FF9173B1-2FE6-48DA-A41B-9D8F0FF36FB9}" srcOrd="1" destOrd="0" presId="urn:microsoft.com/office/officeart/2005/8/layout/list1"/>
    <dgm:cxn modelId="{5CC4BEA8-5EDF-48D7-8FAE-6A4610317FC0}" type="presParOf" srcId="{700F79D8-A1A4-4583-BC39-F670C506FAFD}" destId="{EA9A1C7C-4CDF-4637-AD32-F57EFE826958}" srcOrd="13" destOrd="0" presId="urn:microsoft.com/office/officeart/2005/8/layout/list1"/>
    <dgm:cxn modelId="{ED233A01-E11D-4810-8A7D-AD540A375905}" type="presParOf" srcId="{700F79D8-A1A4-4583-BC39-F670C506FAFD}" destId="{38E4D7BE-E75A-477F-85E6-374DD53A3EC3}" srcOrd="14" destOrd="0" presId="urn:microsoft.com/office/officeart/2005/8/layout/list1"/>
    <dgm:cxn modelId="{2A6301BF-F5F5-4A1B-AB43-490C15482C82}" type="presParOf" srcId="{700F79D8-A1A4-4583-BC39-F670C506FAFD}" destId="{A291651C-6EEF-48B7-9360-A2DD1E581D6E}" srcOrd="15" destOrd="0" presId="urn:microsoft.com/office/officeart/2005/8/layout/list1"/>
    <dgm:cxn modelId="{6C7EA826-708E-4B90-8645-6261C20DEF2D}" type="presParOf" srcId="{700F79D8-A1A4-4583-BC39-F670C506FAFD}" destId="{D7F8ACC6-DAA0-43BC-82CD-E11236D798A9}" srcOrd="16" destOrd="0" presId="urn:microsoft.com/office/officeart/2005/8/layout/list1"/>
    <dgm:cxn modelId="{73C19627-8986-4073-976D-802C2BF10D21}" type="presParOf" srcId="{D7F8ACC6-DAA0-43BC-82CD-E11236D798A9}" destId="{55633698-A339-40BE-B915-4AF881714B8C}" srcOrd="0" destOrd="0" presId="urn:microsoft.com/office/officeart/2005/8/layout/list1"/>
    <dgm:cxn modelId="{91D8CFB9-C299-41ED-A4D4-E0DD6864C666}" type="presParOf" srcId="{D7F8ACC6-DAA0-43BC-82CD-E11236D798A9}" destId="{B4D26140-C78D-44D8-85F8-41207EA4A27E}" srcOrd="1" destOrd="0" presId="urn:microsoft.com/office/officeart/2005/8/layout/list1"/>
    <dgm:cxn modelId="{919DFBD9-E823-4D1B-872C-6E9CF05D82EF}" type="presParOf" srcId="{700F79D8-A1A4-4583-BC39-F670C506FAFD}" destId="{E502D3A0-BAA8-4614-8F06-30D7A1F490DE}" srcOrd="17" destOrd="0" presId="urn:microsoft.com/office/officeart/2005/8/layout/list1"/>
    <dgm:cxn modelId="{18853E41-7674-4649-9A7F-3F24D9FF802F}" type="presParOf" srcId="{700F79D8-A1A4-4583-BC39-F670C506FAFD}" destId="{4778CB75-75F7-41C9-B57F-6CD61488840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4F3E526-F598-4DCA-A576-2ED7E9BD5E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461896-B44F-4BD8-93A5-F3DFE7F56243}">
      <dgm:prSet phldrT="[Testo]"/>
      <dgm:spPr>
        <a:solidFill>
          <a:srgbClr val="E2F4D9"/>
        </a:solidFill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Tecnici della Prevenzione - accertatori</a:t>
          </a:r>
          <a:endParaRPr lang="it-IT" dirty="0"/>
        </a:p>
      </dgm:t>
    </dgm:pt>
    <dgm:pt modelId="{ED1EA672-E729-4B92-9501-91C181340D0B}" type="parTrans" cxnId="{EC7DB01E-09AB-49AB-B622-D7BB197A1537}">
      <dgm:prSet/>
      <dgm:spPr/>
      <dgm:t>
        <a:bodyPr/>
        <a:lstStyle/>
        <a:p>
          <a:endParaRPr lang="it-IT"/>
        </a:p>
      </dgm:t>
    </dgm:pt>
    <dgm:pt modelId="{84262913-44A7-4F72-8050-9AF32C207729}" type="sibTrans" cxnId="{EC7DB01E-09AB-49AB-B622-D7BB197A1537}">
      <dgm:prSet/>
      <dgm:spPr/>
      <dgm:t>
        <a:bodyPr/>
        <a:lstStyle/>
        <a:p>
          <a:endParaRPr lang="it-IT"/>
        </a:p>
      </dgm:t>
    </dgm:pt>
    <dgm:pt modelId="{17714D8D-BEBE-477A-8E45-4AE99970B10A}">
      <dgm:prSet phldrT="[Testo]"/>
      <dgm:spPr>
        <a:solidFill>
          <a:srgbClr val="E2F4D9"/>
        </a:solidFill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Responsabili UOC ISP e PSAL</a:t>
          </a:r>
          <a:endParaRPr lang="it-IT" dirty="0"/>
        </a:p>
      </dgm:t>
    </dgm:pt>
    <dgm:pt modelId="{A1252F21-710E-4C70-9AB2-5674C62C8260}" type="parTrans" cxnId="{1F795C66-A9E2-4B4C-8019-1D1AD7E9F7E8}">
      <dgm:prSet/>
      <dgm:spPr/>
      <dgm:t>
        <a:bodyPr/>
        <a:lstStyle/>
        <a:p>
          <a:endParaRPr lang="it-IT"/>
        </a:p>
      </dgm:t>
    </dgm:pt>
    <dgm:pt modelId="{F8C0B078-9BE8-426F-9AA3-BF136908C95D}" type="sibTrans" cxnId="{1F795C66-A9E2-4B4C-8019-1D1AD7E9F7E8}">
      <dgm:prSet/>
      <dgm:spPr/>
      <dgm:t>
        <a:bodyPr/>
        <a:lstStyle/>
        <a:p>
          <a:endParaRPr lang="it-IT"/>
        </a:p>
      </dgm:t>
    </dgm:pt>
    <dgm:pt modelId="{230E6787-DFCB-47E7-AEA8-B1A4DAFBB6A5}">
      <dgm:prSet phldrT="[Testo]"/>
      <dgm:spPr>
        <a:solidFill>
          <a:srgbClr val="E2F4D9"/>
        </a:solidFill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Unità Covid</a:t>
          </a:r>
          <a:endParaRPr lang="it-IT" dirty="0"/>
        </a:p>
      </dgm:t>
    </dgm:pt>
    <dgm:pt modelId="{F12D3720-3CA6-4C79-9FAC-3C98BE3843FC}" type="parTrans" cxnId="{A0F7622F-7418-4457-B1E3-3B4471B493E0}">
      <dgm:prSet/>
      <dgm:spPr/>
      <dgm:t>
        <a:bodyPr/>
        <a:lstStyle/>
        <a:p>
          <a:endParaRPr lang="it-IT"/>
        </a:p>
      </dgm:t>
    </dgm:pt>
    <dgm:pt modelId="{93409EA9-EABC-4049-9315-1451DA66CD2A}" type="sibTrans" cxnId="{A0F7622F-7418-4457-B1E3-3B4471B493E0}">
      <dgm:prSet/>
      <dgm:spPr/>
      <dgm:t>
        <a:bodyPr/>
        <a:lstStyle/>
        <a:p>
          <a:endParaRPr lang="it-IT"/>
        </a:p>
      </dgm:t>
    </dgm:pt>
    <dgm:pt modelId="{4E893B05-FAB0-4F98-B215-C07390637A4C}">
      <dgm:prSet phldrT="[Testo]"/>
      <dgm:spPr>
        <a:solidFill>
          <a:srgbClr val="E2F4D9"/>
        </a:solidFill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Unità Valutativa Controllo</a:t>
          </a:r>
          <a:endParaRPr lang="it-IT" dirty="0"/>
        </a:p>
      </dgm:t>
    </dgm:pt>
    <dgm:pt modelId="{2B2409D9-809E-4485-B288-D956461E0B53}" type="parTrans" cxnId="{76441CAD-468A-4424-8C65-5F9C33C5086C}">
      <dgm:prSet/>
      <dgm:spPr/>
      <dgm:t>
        <a:bodyPr/>
        <a:lstStyle/>
        <a:p>
          <a:endParaRPr lang="it-IT"/>
        </a:p>
      </dgm:t>
    </dgm:pt>
    <dgm:pt modelId="{04C87FF7-D352-49C2-9389-D5A11C35DA1F}" type="sibTrans" cxnId="{76441CAD-468A-4424-8C65-5F9C33C5086C}">
      <dgm:prSet/>
      <dgm:spPr/>
      <dgm:t>
        <a:bodyPr/>
        <a:lstStyle/>
        <a:p>
          <a:endParaRPr lang="it-IT"/>
        </a:p>
      </dgm:t>
    </dgm:pt>
    <dgm:pt modelId="{5E71BBE3-DDA1-49A4-9B8F-AF0D7148E0C1}">
      <dgm:prSet phldrT="[Testo]"/>
      <dgm:spPr>
        <a:solidFill>
          <a:srgbClr val="E2F4D9"/>
        </a:solidFill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Direzione Aziendale </a:t>
          </a:r>
          <a:endParaRPr lang="it-IT" dirty="0"/>
        </a:p>
      </dgm:t>
    </dgm:pt>
    <dgm:pt modelId="{C7D8E762-422D-471F-B8F6-B03C2CB69411}" type="parTrans" cxnId="{5C4B5773-FAF6-439E-915D-7BEB59654EE6}">
      <dgm:prSet/>
      <dgm:spPr/>
      <dgm:t>
        <a:bodyPr/>
        <a:lstStyle/>
        <a:p>
          <a:endParaRPr lang="it-IT"/>
        </a:p>
      </dgm:t>
    </dgm:pt>
    <dgm:pt modelId="{29DC2DED-B050-424E-9E65-B8F70FFFF918}" type="sibTrans" cxnId="{5C4B5773-FAF6-439E-915D-7BEB59654EE6}">
      <dgm:prSet/>
      <dgm:spPr/>
      <dgm:t>
        <a:bodyPr/>
        <a:lstStyle/>
        <a:p>
          <a:endParaRPr lang="it-IT"/>
        </a:p>
      </dgm:t>
    </dgm:pt>
    <dgm:pt modelId="{DC33E6B1-69C7-426C-A3E8-CD7E21454CF1}">
      <dgm:prSet phldrT="[Testo]"/>
      <dgm:spPr>
        <a:solidFill>
          <a:srgbClr val="E2F4D9"/>
        </a:solidFill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Sindaci dei Comuni  e Servizi Sociali </a:t>
          </a:r>
          <a:endParaRPr lang="it-IT" dirty="0"/>
        </a:p>
      </dgm:t>
    </dgm:pt>
    <dgm:pt modelId="{CA152F1C-0DB2-42BA-B263-2855882DC7B3}" type="parTrans" cxnId="{6C17ED1D-F3DC-4599-BC09-DCC2BB01E3B8}">
      <dgm:prSet/>
      <dgm:spPr/>
      <dgm:t>
        <a:bodyPr/>
        <a:lstStyle/>
        <a:p>
          <a:endParaRPr lang="it-IT"/>
        </a:p>
      </dgm:t>
    </dgm:pt>
    <dgm:pt modelId="{A0B2B5CC-7E76-409E-A680-F97DCFC2723A}" type="sibTrans" cxnId="{6C17ED1D-F3DC-4599-BC09-DCC2BB01E3B8}">
      <dgm:prSet/>
      <dgm:spPr/>
      <dgm:t>
        <a:bodyPr/>
        <a:lstStyle/>
        <a:p>
          <a:endParaRPr lang="it-IT"/>
        </a:p>
      </dgm:t>
    </dgm:pt>
    <dgm:pt modelId="{03E9EF99-F577-4AEA-8D63-E11CFCBFD213}">
      <dgm:prSet phldrT="[Testo]"/>
      <dgm:spPr>
        <a:solidFill>
          <a:srgbClr val="E2F4D9"/>
        </a:solidFill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Carabinieri NAS </a:t>
          </a:r>
          <a:endParaRPr lang="it-IT" dirty="0"/>
        </a:p>
      </dgm:t>
    </dgm:pt>
    <dgm:pt modelId="{BADA11D4-8144-41C1-A68C-90383901ABAA}" type="parTrans" cxnId="{98F41593-2B5D-4011-B54E-93C21ED6F18A}">
      <dgm:prSet/>
      <dgm:spPr/>
      <dgm:t>
        <a:bodyPr/>
        <a:lstStyle/>
        <a:p>
          <a:endParaRPr lang="it-IT"/>
        </a:p>
      </dgm:t>
    </dgm:pt>
    <dgm:pt modelId="{70AAF4BC-B7E2-4EAC-A3BD-FD922BE44D9D}" type="sibTrans" cxnId="{98F41593-2B5D-4011-B54E-93C21ED6F18A}">
      <dgm:prSet/>
      <dgm:spPr/>
      <dgm:t>
        <a:bodyPr/>
        <a:lstStyle/>
        <a:p>
          <a:endParaRPr lang="it-IT"/>
        </a:p>
      </dgm:t>
    </dgm:pt>
    <dgm:pt modelId="{2805B4EA-2920-4411-A1F7-16F580E33F1F}" type="pres">
      <dgm:prSet presAssocID="{94F3E526-F598-4DCA-A576-2ED7E9BD5E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77370D5-9258-4676-861F-D743B5147A1E}" type="pres">
      <dgm:prSet presAssocID="{B9461896-B44F-4BD8-93A5-F3DFE7F56243}" presName="parentLin" presStyleCnt="0"/>
      <dgm:spPr/>
    </dgm:pt>
    <dgm:pt modelId="{29B74B15-88C0-4C99-90C2-51ADE07D9A3E}" type="pres">
      <dgm:prSet presAssocID="{B9461896-B44F-4BD8-93A5-F3DFE7F56243}" presName="parentLeftMargin" presStyleLbl="node1" presStyleIdx="0" presStyleCnt="7" custScaleX="119948"/>
      <dgm:spPr/>
      <dgm:t>
        <a:bodyPr/>
        <a:lstStyle/>
        <a:p>
          <a:endParaRPr lang="it-IT"/>
        </a:p>
      </dgm:t>
    </dgm:pt>
    <dgm:pt modelId="{F13B3C66-5376-4F2B-94A1-E235ECB60B83}" type="pres">
      <dgm:prSet presAssocID="{B9461896-B44F-4BD8-93A5-F3DFE7F56243}" presName="parentText" presStyleLbl="node1" presStyleIdx="0" presStyleCnt="7" custScaleX="100956" custScaleY="9086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28EBAB-14E0-4364-8CF1-8EB5E63A674C}" type="pres">
      <dgm:prSet presAssocID="{B9461896-B44F-4BD8-93A5-F3DFE7F56243}" presName="negativeSpace" presStyleCnt="0"/>
      <dgm:spPr/>
    </dgm:pt>
    <dgm:pt modelId="{51FFDFD8-5FE9-4726-A97C-144F23F307AA}" type="pres">
      <dgm:prSet presAssocID="{B9461896-B44F-4BD8-93A5-F3DFE7F56243}" presName="childText" presStyleLbl="conFgAcc1" presStyleIdx="0" presStyleCnt="7">
        <dgm:presLayoutVars>
          <dgm:bulletEnabled val="1"/>
        </dgm:presLayoutVars>
      </dgm:prSet>
      <dgm:spPr/>
    </dgm:pt>
    <dgm:pt modelId="{2B897BF6-339B-4FB7-A3E6-13EF2CB61311}" type="pres">
      <dgm:prSet presAssocID="{84262913-44A7-4F72-8050-9AF32C207729}" presName="spaceBetweenRectangles" presStyleCnt="0"/>
      <dgm:spPr/>
    </dgm:pt>
    <dgm:pt modelId="{F9BEC478-99A4-42FF-81CF-1D2173EA1802}" type="pres">
      <dgm:prSet presAssocID="{17714D8D-BEBE-477A-8E45-4AE99970B10A}" presName="parentLin" presStyleCnt="0"/>
      <dgm:spPr/>
    </dgm:pt>
    <dgm:pt modelId="{E195B64F-8030-4833-88A0-4F186C980CCA}" type="pres">
      <dgm:prSet presAssocID="{17714D8D-BEBE-477A-8E45-4AE99970B10A}" presName="parentLeftMargin" presStyleLbl="node1" presStyleIdx="0" presStyleCnt="7" custScaleX="142857" custScaleY="90861"/>
      <dgm:spPr/>
      <dgm:t>
        <a:bodyPr/>
        <a:lstStyle/>
        <a:p>
          <a:endParaRPr lang="it-IT"/>
        </a:p>
      </dgm:t>
    </dgm:pt>
    <dgm:pt modelId="{C64D0F97-9D60-41FA-8F14-C72951255FE4}" type="pres">
      <dgm:prSet presAssocID="{17714D8D-BEBE-477A-8E45-4AE99970B10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C80BE7-DDE0-4F9B-A89B-71524F1B2D4A}" type="pres">
      <dgm:prSet presAssocID="{17714D8D-BEBE-477A-8E45-4AE99970B10A}" presName="negativeSpace" presStyleCnt="0"/>
      <dgm:spPr/>
    </dgm:pt>
    <dgm:pt modelId="{99B14EE4-EDEB-4735-9AA1-3DA087BEA3FE}" type="pres">
      <dgm:prSet presAssocID="{17714D8D-BEBE-477A-8E45-4AE99970B10A}" presName="childText" presStyleLbl="conFgAcc1" presStyleIdx="1" presStyleCnt="7">
        <dgm:presLayoutVars>
          <dgm:bulletEnabled val="1"/>
        </dgm:presLayoutVars>
      </dgm:prSet>
      <dgm:spPr/>
    </dgm:pt>
    <dgm:pt modelId="{0A51A6CA-71C8-407D-9B9B-1967A0D2EBD0}" type="pres">
      <dgm:prSet presAssocID="{F8C0B078-9BE8-426F-9AA3-BF136908C95D}" presName="spaceBetweenRectangles" presStyleCnt="0"/>
      <dgm:spPr/>
    </dgm:pt>
    <dgm:pt modelId="{1335ABFD-CDCF-4799-803A-8920C577F1D1}" type="pres">
      <dgm:prSet presAssocID="{230E6787-DFCB-47E7-AEA8-B1A4DAFBB6A5}" presName="parentLin" presStyleCnt="0"/>
      <dgm:spPr/>
    </dgm:pt>
    <dgm:pt modelId="{3933484F-0DDF-4337-BB1A-94DCF6CBFB58}" type="pres">
      <dgm:prSet presAssocID="{230E6787-DFCB-47E7-AEA8-B1A4DAFBB6A5}" presName="parentLeftMargin" presStyleLbl="node1" presStyleIdx="1" presStyleCnt="7" custScaleX="142857" custScaleY="90861"/>
      <dgm:spPr/>
      <dgm:t>
        <a:bodyPr/>
        <a:lstStyle/>
        <a:p>
          <a:endParaRPr lang="it-IT"/>
        </a:p>
      </dgm:t>
    </dgm:pt>
    <dgm:pt modelId="{F389DB45-4C4F-46E3-B180-3B538B692B2C}" type="pres">
      <dgm:prSet presAssocID="{230E6787-DFCB-47E7-AEA8-B1A4DAFBB6A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43674B-316D-40F3-816E-1CA55F229009}" type="pres">
      <dgm:prSet presAssocID="{230E6787-DFCB-47E7-AEA8-B1A4DAFBB6A5}" presName="negativeSpace" presStyleCnt="0"/>
      <dgm:spPr/>
    </dgm:pt>
    <dgm:pt modelId="{B47FB9F8-A1E7-4BAC-972C-D3A687DDDE11}" type="pres">
      <dgm:prSet presAssocID="{230E6787-DFCB-47E7-AEA8-B1A4DAFBB6A5}" presName="childText" presStyleLbl="conFgAcc1" presStyleIdx="2" presStyleCnt="7">
        <dgm:presLayoutVars>
          <dgm:bulletEnabled val="1"/>
        </dgm:presLayoutVars>
      </dgm:prSet>
      <dgm:spPr/>
    </dgm:pt>
    <dgm:pt modelId="{7EC41FB2-0D02-4FA2-9842-D86B0C46BCCA}" type="pres">
      <dgm:prSet presAssocID="{93409EA9-EABC-4049-9315-1451DA66CD2A}" presName="spaceBetweenRectangles" presStyleCnt="0"/>
      <dgm:spPr/>
    </dgm:pt>
    <dgm:pt modelId="{D52EA2B1-D08F-48D9-8304-96FC7D1C374C}" type="pres">
      <dgm:prSet presAssocID="{4E893B05-FAB0-4F98-B215-C07390637A4C}" presName="parentLin" presStyleCnt="0"/>
      <dgm:spPr/>
    </dgm:pt>
    <dgm:pt modelId="{F5A2F75A-F2EE-42AE-A33A-B16C0505BE68}" type="pres">
      <dgm:prSet presAssocID="{4E893B05-FAB0-4F98-B215-C07390637A4C}" presName="parentLeftMargin" presStyleLbl="node1" presStyleIdx="2" presStyleCnt="7" custScaleX="142857" custScaleY="90861"/>
      <dgm:spPr/>
      <dgm:t>
        <a:bodyPr/>
        <a:lstStyle/>
        <a:p>
          <a:endParaRPr lang="it-IT"/>
        </a:p>
      </dgm:t>
    </dgm:pt>
    <dgm:pt modelId="{3A5BCF12-88BC-40E0-915B-89B654E76F5F}" type="pres">
      <dgm:prSet presAssocID="{4E893B05-FAB0-4F98-B215-C07390637A4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43164A-F142-4198-A19C-7168537E47E0}" type="pres">
      <dgm:prSet presAssocID="{4E893B05-FAB0-4F98-B215-C07390637A4C}" presName="negativeSpace" presStyleCnt="0"/>
      <dgm:spPr/>
    </dgm:pt>
    <dgm:pt modelId="{93737FC5-FE34-49A4-A733-C690483725F6}" type="pres">
      <dgm:prSet presAssocID="{4E893B05-FAB0-4F98-B215-C07390637A4C}" presName="childText" presStyleLbl="conFgAcc1" presStyleIdx="3" presStyleCnt="7">
        <dgm:presLayoutVars>
          <dgm:bulletEnabled val="1"/>
        </dgm:presLayoutVars>
      </dgm:prSet>
      <dgm:spPr/>
    </dgm:pt>
    <dgm:pt modelId="{F2F56F2B-B7E2-4568-BEEC-BCF2A6CAD45C}" type="pres">
      <dgm:prSet presAssocID="{04C87FF7-D352-49C2-9389-D5A11C35DA1F}" presName="spaceBetweenRectangles" presStyleCnt="0"/>
      <dgm:spPr/>
    </dgm:pt>
    <dgm:pt modelId="{CF59D97B-7F61-4E68-8EF6-945240B1E715}" type="pres">
      <dgm:prSet presAssocID="{5E71BBE3-DDA1-49A4-9B8F-AF0D7148E0C1}" presName="parentLin" presStyleCnt="0"/>
      <dgm:spPr/>
    </dgm:pt>
    <dgm:pt modelId="{B05867A0-8387-451A-938C-5E6ED28B2A0C}" type="pres">
      <dgm:prSet presAssocID="{5E71BBE3-DDA1-49A4-9B8F-AF0D7148E0C1}" presName="parentLeftMargin" presStyleLbl="node1" presStyleIdx="3" presStyleCnt="7" custScaleX="142857" custScaleY="90861"/>
      <dgm:spPr/>
      <dgm:t>
        <a:bodyPr/>
        <a:lstStyle/>
        <a:p>
          <a:endParaRPr lang="it-IT"/>
        </a:p>
      </dgm:t>
    </dgm:pt>
    <dgm:pt modelId="{B1088759-AC03-48E3-AFB7-A3D8EFDC8C31}" type="pres">
      <dgm:prSet presAssocID="{5E71BBE3-DDA1-49A4-9B8F-AF0D7148E0C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888AB-A291-42FF-B967-FD4A3F6A351F}" type="pres">
      <dgm:prSet presAssocID="{5E71BBE3-DDA1-49A4-9B8F-AF0D7148E0C1}" presName="negativeSpace" presStyleCnt="0"/>
      <dgm:spPr/>
    </dgm:pt>
    <dgm:pt modelId="{4305E2B2-B21A-4315-AF4D-D8202CD578E9}" type="pres">
      <dgm:prSet presAssocID="{5E71BBE3-DDA1-49A4-9B8F-AF0D7148E0C1}" presName="childText" presStyleLbl="conFgAcc1" presStyleIdx="4" presStyleCnt="7">
        <dgm:presLayoutVars>
          <dgm:bulletEnabled val="1"/>
        </dgm:presLayoutVars>
      </dgm:prSet>
      <dgm:spPr/>
    </dgm:pt>
    <dgm:pt modelId="{CBB41BD2-5919-471C-9913-E3F6C956363F}" type="pres">
      <dgm:prSet presAssocID="{29DC2DED-B050-424E-9E65-B8F70FFFF918}" presName="spaceBetweenRectangles" presStyleCnt="0"/>
      <dgm:spPr/>
    </dgm:pt>
    <dgm:pt modelId="{3E032FDA-CF74-47EF-BBF0-9425898EEE65}" type="pres">
      <dgm:prSet presAssocID="{DC33E6B1-69C7-426C-A3E8-CD7E21454CF1}" presName="parentLin" presStyleCnt="0"/>
      <dgm:spPr/>
    </dgm:pt>
    <dgm:pt modelId="{CC82EC39-F610-44EC-8B76-E073587CEE9A}" type="pres">
      <dgm:prSet presAssocID="{DC33E6B1-69C7-426C-A3E8-CD7E21454CF1}" presName="parentLeftMargin" presStyleLbl="node1" presStyleIdx="4" presStyleCnt="7" custScaleX="142857" custScaleY="90861"/>
      <dgm:spPr/>
      <dgm:t>
        <a:bodyPr/>
        <a:lstStyle/>
        <a:p>
          <a:endParaRPr lang="it-IT"/>
        </a:p>
      </dgm:t>
    </dgm:pt>
    <dgm:pt modelId="{3764F30D-60B5-413C-8CA7-65E915D3020E}" type="pres">
      <dgm:prSet presAssocID="{DC33E6B1-69C7-426C-A3E8-CD7E21454CF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509BAA-0590-4533-8430-DEAF7A81F814}" type="pres">
      <dgm:prSet presAssocID="{DC33E6B1-69C7-426C-A3E8-CD7E21454CF1}" presName="negativeSpace" presStyleCnt="0"/>
      <dgm:spPr/>
    </dgm:pt>
    <dgm:pt modelId="{59594A1C-E92C-43EA-A654-0DE6F5DA50E6}" type="pres">
      <dgm:prSet presAssocID="{DC33E6B1-69C7-426C-A3E8-CD7E21454CF1}" presName="childText" presStyleLbl="conFgAcc1" presStyleIdx="5" presStyleCnt="7">
        <dgm:presLayoutVars>
          <dgm:bulletEnabled val="1"/>
        </dgm:presLayoutVars>
      </dgm:prSet>
      <dgm:spPr/>
    </dgm:pt>
    <dgm:pt modelId="{80919EB4-19C1-4B16-8AC3-CDC9E578640D}" type="pres">
      <dgm:prSet presAssocID="{A0B2B5CC-7E76-409E-A680-F97DCFC2723A}" presName="spaceBetweenRectangles" presStyleCnt="0"/>
      <dgm:spPr/>
    </dgm:pt>
    <dgm:pt modelId="{38327430-E60A-45F7-9C98-63E7648A085B}" type="pres">
      <dgm:prSet presAssocID="{03E9EF99-F577-4AEA-8D63-E11CFCBFD213}" presName="parentLin" presStyleCnt="0"/>
      <dgm:spPr/>
    </dgm:pt>
    <dgm:pt modelId="{C0239ACC-5F27-4DE9-A437-40D1A38CEE1F}" type="pres">
      <dgm:prSet presAssocID="{03E9EF99-F577-4AEA-8D63-E11CFCBFD213}" presName="parentLeftMargin" presStyleLbl="node1" presStyleIdx="5" presStyleCnt="7" custScaleX="142857" custScaleY="90861"/>
      <dgm:spPr/>
      <dgm:t>
        <a:bodyPr/>
        <a:lstStyle/>
        <a:p>
          <a:endParaRPr lang="it-IT"/>
        </a:p>
      </dgm:t>
    </dgm:pt>
    <dgm:pt modelId="{74E8A630-6F50-40C2-BDDB-CAC6E48746C9}" type="pres">
      <dgm:prSet presAssocID="{03E9EF99-F577-4AEA-8D63-E11CFCBFD21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B8E028-11E7-4165-AAD3-7D5E7AA46602}" type="pres">
      <dgm:prSet presAssocID="{03E9EF99-F577-4AEA-8D63-E11CFCBFD213}" presName="negativeSpace" presStyleCnt="0"/>
      <dgm:spPr/>
    </dgm:pt>
    <dgm:pt modelId="{AB34BE00-DC2D-440B-BCE0-3EA79F2816A3}" type="pres">
      <dgm:prSet presAssocID="{03E9EF99-F577-4AEA-8D63-E11CFCBFD21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DCA7F69-0314-4289-9EEF-FB1952730CAD}" type="presOf" srcId="{230E6787-DFCB-47E7-AEA8-B1A4DAFBB6A5}" destId="{3933484F-0DDF-4337-BB1A-94DCF6CBFB58}" srcOrd="0" destOrd="0" presId="urn:microsoft.com/office/officeart/2005/8/layout/list1"/>
    <dgm:cxn modelId="{EC7DB01E-09AB-49AB-B622-D7BB197A1537}" srcId="{94F3E526-F598-4DCA-A576-2ED7E9BD5E24}" destId="{B9461896-B44F-4BD8-93A5-F3DFE7F56243}" srcOrd="0" destOrd="0" parTransId="{ED1EA672-E729-4B92-9501-91C181340D0B}" sibTransId="{84262913-44A7-4F72-8050-9AF32C207729}"/>
    <dgm:cxn modelId="{46BE88B3-D6AA-4CB9-BA4B-372A08641872}" type="presOf" srcId="{DC33E6B1-69C7-426C-A3E8-CD7E21454CF1}" destId="{CC82EC39-F610-44EC-8B76-E073587CEE9A}" srcOrd="0" destOrd="0" presId="urn:microsoft.com/office/officeart/2005/8/layout/list1"/>
    <dgm:cxn modelId="{F072939C-2842-433C-93C6-0D6606164ED4}" type="presOf" srcId="{03E9EF99-F577-4AEA-8D63-E11CFCBFD213}" destId="{74E8A630-6F50-40C2-BDDB-CAC6E48746C9}" srcOrd="1" destOrd="0" presId="urn:microsoft.com/office/officeart/2005/8/layout/list1"/>
    <dgm:cxn modelId="{6C17ED1D-F3DC-4599-BC09-DCC2BB01E3B8}" srcId="{94F3E526-F598-4DCA-A576-2ED7E9BD5E24}" destId="{DC33E6B1-69C7-426C-A3E8-CD7E21454CF1}" srcOrd="5" destOrd="0" parTransId="{CA152F1C-0DB2-42BA-B263-2855882DC7B3}" sibTransId="{A0B2B5CC-7E76-409E-A680-F97DCFC2723A}"/>
    <dgm:cxn modelId="{A0F7622F-7418-4457-B1E3-3B4471B493E0}" srcId="{94F3E526-F598-4DCA-A576-2ED7E9BD5E24}" destId="{230E6787-DFCB-47E7-AEA8-B1A4DAFBB6A5}" srcOrd="2" destOrd="0" parTransId="{F12D3720-3CA6-4C79-9FAC-3C98BE3843FC}" sibTransId="{93409EA9-EABC-4049-9315-1451DA66CD2A}"/>
    <dgm:cxn modelId="{98F41593-2B5D-4011-B54E-93C21ED6F18A}" srcId="{94F3E526-F598-4DCA-A576-2ED7E9BD5E24}" destId="{03E9EF99-F577-4AEA-8D63-E11CFCBFD213}" srcOrd="6" destOrd="0" parTransId="{BADA11D4-8144-41C1-A68C-90383901ABAA}" sibTransId="{70AAF4BC-B7E2-4EAC-A3BD-FD922BE44D9D}"/>
    <dgm:cxn modelId="{30984F82-E499-4851-8EC5-3E1930D050CB}" type="presOf" srcId="{17714D8D-BEBE-477A-8E45-4AE99970B10A}" destId="{E195B64F-8030-4833-88A0-4F186C980CCA}" srcOrd="0" destOrd="0" presId="urn:microsoft.com/office/officeart/2005/8/layout/list1"/>
    <dgm:cxn modelId="{5FD7458D-95D5-4DE9-8146-BB7F2F5F0646}" type="presOf" srcId="{4E893B05-FAB0-4F98-B215-C07390637A4C}" destId="{3A5BCF12-88BC-40E0-915B-89B654E76F5F}" srcOrd="1" destOrd="0" presId="urn:microsoft.com/office/officeart/2005/8/layout/list1"/>
    <dgm:cxn modelId="{E2AC7E5C-D634-4336-B9DA-91AFF6DBC90E}" type="presOf" srcId="{17714D8D-BEBE-477A-8E45-4AE99970B10A}" destId="{C64D0F97-9D60-41FA-8F14-C72951255FE4}" srcOrd="1" destOrd="0" presId="urn:microsoft.com/office/officeart/2005/8/layout/list1"/>
    <dgm:cxn modelId="{EF72C00D-ABEE-447D-9004-FEEEACFCD722}" type="presOf" srcId="{94F3E526-F598-4DCA-A576-2ED7E9BD5E24}" destId="{2805B4EA-2920-4411-A1F7-16F580E33F1F}" srcOrd="0" destOrd="0" presId="urn:microsoft.com/office/officeart/2005/8/layout/list1"/>
    <dgm:cxn modelId="{504601B9-50AE-457D-835B-8C12B170FF5D}" type="presOf" srcId="{DC33E6B1-69C7-426C-A3E8-CD7E21454CF1}" destId="{3764F30D-60B5-413C-8CA7-65E915D3020E}" srcOrd="1" destOrd="0" presId="urn:microsoft.com/office/officeart/2005/8/layout/list1"/>
    <dgm:cxn modelId="{57ED6C91-A569-4EEC-8F69-79F5BB4F7B84}" type="presOf" srcId="{B9461896-B44F-4BD8-93A5-F3DFE7F56243}" destId="{29B74B15-88C0-4C99-90C2-51ADE07D9A3E}" srcOrd="0" destOrd="0" presId="urn:microsoft.com/office/officeart/2005/8/layout/list1"/>
    <dgm:cxn modelId="{1F795C66-A9E2-4B4C-8019-1D1AD7E9F7E8}" srcId="{94F3E526-F598-4DCA-A576-2ED7E9BD5E24}" destId="{17714D8D-BEBE-477A-8E45-4AE99970B10A}" srcOrd="1" destOrd="0" parTransId="{A1252F21-710E-4C70-9AB2-5674C62C8260}" sibTransId="{F8C0B078-9BE8-426F-9AA3-BF136908C95D}"/>
    <dgm:cxn modelId="{5C4B5773-FAF6-439E-915D-7BEB59654EE6}" srcId="{94F3E526-F598-4DCA-A576-2ED7E9BD5E24}" destId="{5E71BBE3-DDA1-49A4-9B8F-AF0D7148E0C1}" srcOrd="4" destOrd="0" parTransId="{C7D8E762-422D-471F-B8F6-B03C2CB69411}" sibTransId="{29DC2DED-B050-424E-9E65-B8F70FFFF918}"/>
    <dgm:cxn modelId="{76441CAD-468A-4424-8C65-5F9C33C5086C}" srcId="{94F3E526-F598-4DCA-A576-2ED7E9BD5E24}" destId="{4E893B05-FAB0-4F98-B215-C07390637A4C}" srcOrd="3" destOrd="0" parTransId="{2B2409D9-809E-4485-B288-D956461E0B53}" sibTransId="{04C87FF7-D352-49C2-9389-D5A11C35DA1F}"/>
    <dgm:cxn modelId="{D0A2B5ED-F576-4CB7-A354-E56ABA094CB3}" type="presOf" srcId="{5E71BBE3-DDA1-49A4-9B8F-AF0D7148E0C1}" destId="{B05867A0-8387-451A-938C-5E6ED28B2A0C}" srcOrd="0" destOrd="0" presId="urn:microsoft.com/office/officeart/2005/8/layout/list1"/>
    <dgm:cxn modelId="{D865CAC8-4A45-476B-92CC-D006E3BD8B29}" type="presOf" srcId="{5E71BBE3-DDA1-49A4-9B8F-AF0D7148E0C1}" destId="{B1088759-AC03-48E3-AFB7-A3D8EFDC8C31}" srcOrd="1" destOrd="0" presId="urn:microsoft.com/office/officeart/2005/8/layout/list1"/>
    <dgm:cxn modelId="{44E76067-D669-4758-8017-780C56322D29}" type="presOf" srcId="{4E893B05-FAB0-4F98-B215-C07390637A4C}" destId="{F5A2F75A-F2EE-42AE-A33A-B16C0505BE68}" srcOrd="0" destOrd="0" presId="urn:microsoft.com/office/officeart/2005/8/layout/list1"/>
    <dgm:cxn modelId="{41D555A6-0FC4-44F0-BEAC-6B077A6AB75C}" type="presOf" srcId="{03E9EF99-F577-4AEA-8D63-E11CFCBFD213}" destId="{C0239ACC-5F27-4DE9-A437-40D1A38CEE1F}" srcOrd="0" destOrd="0" presId="urn:microsoft.com/office/officeart/2005/8/layout/list1"/>
    <dgm:cxn modelId="{28BF7135-0343-4381-8114-A98AC94DC6CC}" type="presOf" srcId="{230E6787-DFCB-47E7-AEA8-B1A4DAFBB6A5}" destId="{F389DB45-4C4F-46E3-B180-3B538B692B2C}" srcOrd="1" destOrd="0" presId="urn:microsoft.com/office/officeart/2005/8/layout/list1"/>
    <dgm:cxn modelId="{1354A048-BE61-4FF7-8D7A-4A2059F31F09}" type="presOf" srcId="{B9461896-B44F-4BD8-93A5-F3DFE7F56243}" destId="{F13B3C66-5376-4F2B-94A1-E235ECB60B83}" srcOrd="1" destOrd="0" presId="urn:microsoft.com/office/officeart/2005/8/layout/list1"/>
    <dgm:cxn modelId="{44A86187-78BC-4E0C-93D1-CA7700598ECB}" type="presParOf" srcId="{2805B4EA-2920-4411-A1F7-16F580E33F1F}" destId="{477370D5-9258-4676-861F-D743B5147A1E}" srcOrd="0" destOrd="0" presId="urn:microsoft.com/office/officeart/2005/8/layout/list1"/>
    <dgm:cxn modelId="{7E253AAE-527C-4E69-9305-64E7332AF214}" type="presParOf" srcId="{477370D5-9258-4676-861F-D743B5147A1E}" destId="{29B74B15-88C0-4C99-90C2-51ADE07D9A3E}" srcOrd="0" destOrd="0" presId="urn:microsoft.com/office/officeart/2005/8/layout/list1"/>
    <dgm:cxn modelId="{FEC6FD4A-9A47-4449-AAC3-AC8207DAC16D}" type="presParOf" srcId="{477370D5-9258-4676-861F-D743B5147A1E}" destId="{F13B3C66-5376-4F2B-94A1-E235ECB60B83}" srcOrd="1" destOrd="0" presId="urn:microsoft.com/office/officeart/2005/8/layout/list1"/>
    <dgm:cxn modelId="{7D61C491-4581-4BDB-964A-FF51B1579059}" type="presParOf" srcId="{2805B4EA-2920-4411-A1F7-16F580E33F1F}" destId="{3828EBAB-14E0-4364-8CF1-8EB5E63A674C}" srcOrd="1" destOrd="0" presId="urn:microsoft.com/office/officeart/2005/8/layout/list1"/>
    <dgm:cxn modelId="{E9700ECB-B4B2-400F-AA66-88ADBDA85584}" type="presParOf" srcId="{2805B4EA-2920-4411-A1F7-16F580E33F1F}" destId="{51FFDFD8-5FE9-4726-A97C-144F23F307AA}" srcOrd="2" destOrd="0" presId="urn:microsoft.com/office/officeart/2005/8/layout/list1"/>
    <dgm:cxn modelId="{6D49EAE5-549F-4C8A-84A4-F9B6C339C9D4}" type="presParOf" srcId="{2805B4EA-2920-4411-A1F7-16F580E33F1F}" destId="{2B897BF6-339B-4FB7-A3E6-13EF2CB61311}" srcOrd="3" destOrd="0" presId="urn:microsoft.com/office/officeart/2005/8/layout/list1"/>
    <dgm:cxn modelId="{9F376B46-46C1-403F-B81A-7BEDACCC05B0}" type="presParOf" srcId="{2805B4EA-2920-4411-A1F7-16F580E33F1F}" destId="{F9BEC478-99A4-42FF-81CF-1D2173EA1802}" srcOrd="4" destOrd="0" presId="urn:microsoft.com/office/officeart/2005/8/layout/list1"/>
    <dgm:cxn modelId="{36637DDE-3AEE-439A-8867-65D99C47841B}" type="presParOf" srcId="{F9BEC478-99A4-42FF-81CF-1D2173EA1802}" destId="{E195B64F-8030-4833-88A0-4F186C980CCA}" srcOrd="0" destOrd="0" presId="urn:microsoft.com/office/officeart/2005/8/layout/list1"/>
    <dgm:cxn modelId="{AC18909D-C7F8-440A-BA95-263C29F12013}" type="presParOf" srcId="{F9BEC478-99A4-42FF-81CF-1D2173EA1802}" destId="{C64D0F97-9D60-41FA-8F14-C72951255FE4}" srcOrd="1" destOrd="0" presId="urn:microsoft.com/office/officeart/2005/8/layout/list1"/>
    <dgm:cxn modelId="{EE5A9A48-1544-4922-99CE-B362830F10FE}" type="presParOf" srcId="{2805B4EA-2920-4411-A1F7-16F580E33F1F}" destId="{63C80BE7-DDE0-4F9B-A89B-71524F1B2D4A}" srcOrd="5" destOrd="0" presId="urn:microsoft.com/office/officeart/2005/8/layout/list1"/>
    <dgm:cxn modelId="{6A3F1245-4BEC-48CB-92FB-4B5BD3C35230}" type="presParOf" srcId="{2805B4EA-2920-4411-A1F7-16F580E33F1F}" destId="{99B14EE4-EDEB-4735-9AA1-3DA087BEA3FE}" srcOrd="6" destOrd="0" presId="urn:microsoft.com/office/officeart/2005/8/layout/list1"/>
    <dgm:cxn modelId="{9CB25E9D-6959-46C4-BC38-4143A4C569EF}" type="presParOf" srcId="{2805B4EA-2920-4411-A1F7-16F580E33F1F}" destId="{0A51A6CA-71C8-407D-9B9B-1967A0D2EBD0}" srcOrd="7" destOrd="0" presId="urn:microsoft.com/office/officeart/2005/8/layout/list1"/>
    <dgm:cxn modelId="{D73160FE-DF3E-4B27-9FB2-86CCCEE9ADAA}" type="presParOf" srcId="{2805B4EA-2920-4411-A1F7-16F580E33F1F}" destId="{1335ABFD-CDCF-4799-803A-8920C577F1D1}" srcOrd="8" destOrd="0" presId="urn:microsoft.com/office/officeart/2005/8/layout/list1"/>
    <dgm:cxn modelId="{D102A566-F977-4348-8BF8-ED9778344290}" type="presParOf" srcId="{1335ABFD-CDCF-4799-803A-8920C577F1D1}" destId="{3933484F-0DDF-4337-BB1A-94DCF6CBFB58}" srcOrd="0" destOrd="0" presId="urn:microsoft.com/office/officeart/2005/8/layout/list1"/>
    <dgm:cxn modelId="{CB7A7EA7-62B6-44E8-A79A-BFED2779A24F}" type="presParOf" srcId="{1335ABFD-CDCF-4799-803A-8920C577F1D1}" destId="{F389DB45-4C4F-46E3-B180-3B538B692B2C}" srcOrd="1" destOrd="0" presId="urn:microsoft.com/office/officeart/2005/8/layout/list1"/>
    <dgm:cxn modelId="{D50D8B2C-B081-4540-B6AF-10EDBE65A025}" type="presParOf" srcId="{2805B4EA-2920-4411-A1F7-16F580E33F1F}" destId="{E743674B-316D-40F3-816E-1CA55F229009}" srcOrd="9" destOrd="0" presId="urn:microsoft.com/office/officeart/2005/8/layout/list1"/>
    <dgm:cxn modelId="{700F5BB1-0384-435A-8EB0-7E54FD3057C1}" type="presParOf" srcId="{2805B4EA-2920-4411-A1F7-16F580E33F1F}" destId="{B47FB9F8-A1E7-4BAC-972C-D3A687DDDE11}" srcOrd="10" destOrd="0" presId="urn:microsoft.com/office/officeart/2005/8/layout/list1"/>
    <dgm:cxn modelId="{846E5BB6-B3E8-4B8C-B8EC-D87036F6C0FC}" type="presParOf" srcId="{2805B4EA-2920-4411-A1F7-16F580E33F1F}" destId="{7EC41FB2-0D02-4FA2-9842-D86B0C46BCCA}" srcOrd="11" destOrd="0" presId="urn:microsoft.com/office/officeart/2005/8/layout/list1"/>
    <dgm:cxn modelId="{60B26655-B972-4982-AF55-6B369A02EB72}" type="presParOf" srcId="{2805B4EA-2920-4411-A1F7-16F580E33F1F}" destId="{D52EA2B1-D08F-48D9-8304-96FC7D1C374C}" srcOrd="12" destOrd="0" presId="urn:microsoft.com/office/officeart/2005/8/layout/list1"/>
    <dgm:cxn modelId="{543790DC-5823-4D61-A6D6-0F14261DD149}" type="presParOf" srcId="{D52EA2B1-D08F-48D9-8304-96FC7D1C374C}" destId="{F5A2F75A-F2EE-42AE-A33A-B16C0505BE68}" srcOrd="0" destOrd="0" presId="urn:microsoft.com/office/officeart/2005/8/layout/list1"/>
    <dgm:cxn modelId="{41466CB4-13E1-48FD-AC76-09C6589FB542}" type="presParOf" srcId="{D52EA2B1-D08F-48D9-8304-96FC7D1C374C}" destId="{3A5BCF12-88BC-40E0-915B-89B654E76F5F}" srcOrd="1" destOrd="0" presId="urn:microsoft.com/office/officeart/2005/8/layout/list1"/>
    <dgm:cxn modelId="{A4950743-B331-4B5C-BE50-E86050A03006}" type="presParOf" srcId="{2805B4EA-2920-4411-A1F7-16F580E33F1F}" destId="{6943164A-F142-4198-A19C-7168537E47E0}" srcOrd="13" destOrd="0" presId="urn:microsoft.com/office/officeart/2005/8/layout/list1"/>
    <dgm:cxn modelId="{98E327A6-751D-4B1C-A14E-9DCEA90B06D6}" type="presParOf" srcId="{2805B4EA-2920-4411-A1F7-16F580E33F1F}" destId="{93737FC5-FE34-49A4-A733-C690483725F6}" srcOrd="14" destOrd="0" presId="urn:microsoft.com/office/officeart/2005/8/layout/list1"/>
    <dgm:cxn modelId="{5980A26C-E101-4256-88C7-DE022135DE43}" type="presParOf" srcId="{2805B4EA-2920-4411-A1F7-16F580E33F1F}" destId="{F2F56F2B-B7E2-4568-BEEC-BCF2A6CAD45C}" srcOrd="15" destOrd="0" presId="urn:microsoft.com/office/officeart/2005/8/layout/list1"/>
    <dgm:cxn modelId="{01146D9D-8939-4B4F-812B-C3E8E77A688C}" type="presParOf" srcId="{2805B4EA-2920-4411-A1F7-16F580E33F1F}" destId="{CF59D97B-7F61-4E68-8EF6-945240B1E715}" srcOrd="16" destOrd="0" presId="urn:microsoft.com/office/officeart/2005/8/layout/list1"/>
    <dgm:cxn modelId="{3AF9F7D1-A9B9-4C42-926A-94345DC9808A}" type="presParOf" srcId="{CF59D97B-7F61-4E68-8EF6-945240B1E715}" destId="{B05867A0-8387-451A-938C-5E6ED28B2A0C}" srcOrd="0" destOrd="0" presId="urn:microsoft.com/office/officeart/2005/8/layout/list1"/>
    <dgm:cxn modelId="{CBEB1C6E-A87E-4E96-85C7-FE40A6B08364}" type="presParOf" srcId="{CF59D97B-7F61-4E68-8EF6-945240B1E715}" destId="{B1088759-AC03-48E3-AFB7-A3D8EFDC8C31}" srcOrd="1" destOrd="0" presId="urn:microsoft.com/office/officeart/2005/8/layout/list1"/>
    <dgm:cxn modelId="{FE5935B2-B0B4-4F45-869E-6FF75EEEC8CF}" type="presParOf" srcId="{2805B4EA-2920-4411-A1F7-16F580E33F1F}" destId="{DEF888AB-A291-42FF-B967-FD4A3F6A351F}" srcOrd="17" destOrd="0" presId="urn:microsoft.com/office/officeart/2005/8/layout/list1"/>
    <dgm:cxn modelId="{FDA8DCF2-29F6-42CA-A5E8-35C20EFB736E}" type="presParOf" srcId="{2805B4EA-2920-4411-A1F7-16F580E33F1F}" destId="{4305E2B2-B21A-4315-AF4D-D8202CD578E9}" srcOrd="18" destOrd="0" presId="urn:microsoft.com/office/officeart/2005/8/layout/list1"/>
    <dgm:cxn modelId="{E858F991-7E2B-405B-9130-7AF37B8C977C}" type="presParOf" srcId="{2805B4EA-2920-4411-A1F7-16F580E33F1F}" destId="{CBB41BD2-5919-471C-9913-E3F6C956363F}" srcOrd="19" destOrd="0" presId="urn:microsoft.com/office/officeart/2005/8/layout/list1"/>
    <dgm:cxn modelId="{12066CA5-98D4-40FA-8CDB-1D9EA58F7CAC}" type="presParOf" srcId="{2805B4EA-2920-4411-A1F7-16F580E33F1F}" destId="{3E032FDA-CF74-47EF-BBF0-9425898EEE65}" srcOrd="20" destOrd="0" presId="urn:microsoft.com/office/officeart/2005/8/layout/list1"/>
    <dgm:cxn modelId="{59DD2D2D-3A19-43E1-943E-61B6F854C09A}" type="presParOf" srcId="{3E032FDA-CF74-47EF-BBF0-9425898EEE65}" destId="{CC82EC39-F610-44EC-8B76-E073587CEE9A}" srcOrd="0" destOrd="0" presId="urn:microsoft.com/office/officeart/2005/8/layout/list1"/>
    <dgm:cxn modelId="{0BF7D03E-FCA6-499F-81E9-477DF808D293}" type="presParOf" srcId="{3E032FDA-CF74-47EF-BBF0-9425898EEE65}" destId="{3764F30D-60B5-413C-8CA7-65E915D3020E}" srcOrd="1" destOrd="0" presId="urn:microsoft.com/office/officeart/2005/8/layout/list1"/>
    <dgm:cxn modelId="{3169AA94-5287-4781-899E-7C2AACCD69E2}" type="presParOf" srcId="{2805B4EA-2920-4411-A1F7-16F580E33F1F}" destId="{41509BAA-0590-4533-8430-DEAF7A81F814}" srcOrd="21" destOrd="0" presId="urn:microsoft.com/office/officeart/2005/8/layout/list1"/>
    <dgm:cxn modelId="{15D272B2-4C74-49AD-BFF3-D15CB471EEA8}" type="presParOf" srcId="{2805B4EA-2920-4411-A1F7-16F580E33F1F}" destId="{59594A1C-E92C-43EA-A654-0DE6F5DA50E6}" srcOrd="22" destOrd="0" presId="urn:microsoft.com/office/officeart/2005/8/layout/list1"/>
    <dgm:cxn modelId="{B27AC4A1-48B2-4967-B22D-E766A2734989}" type="presParOf" srcId="{2805B4EA-2920-4411-A1F7-16F580E33F1F}" destId="{80919EB4-19C1-4B16-8AC3-CDC9E578640D}" srcOrd="23" destOrd="0" presId="urn:microsoft.com/office/officeart/2005/8/layout/list1"/>
    <dgm:cxn modelId="{B045CE3E-EC5B-4C46-8073-3AD76CEEC3C8}" type="presParOf" srcId="{2805B4EA-2920-4411-A1F7-16F580E33F1F}" destId="{38327430-E60A-45F7-9C98-63E7648A085B}" srcOrd="24" destOrd="0" presId="urn:microsoft.com/office/officeart/2005/8/layout/list1"/>
    <dgm:cxn modelId="{B1B2A49F-6537-426E-9364-ADEC6E0B7599}" type="presParOf" srcId="{38327430-E60A-45F7-9C98-63E7648A085B}" destId="{C0239ACC-5F27-4DE9-A437-40D1A38CEE1F}" srcOrd="0" destOrd="0" presId="urn:microsoft.com/office/officeart/2005/8/layout/list1"/>
    <dgm:cxn modelId="{9D35AADE-5A9B-4869-A6C1-0C41B61E67C4}" type="presParOf" srcId="{38327430-E60A-45F7-9C98-63E7648A085B}" destId="{74E8A630-6F50-40C2-BDDB-CAC6E48746C9}" srcOrd="1" destOrd="0" presId="urn:microsoft.com/office/officeart/2005/8/layout/list1"/>
    <dgm:cxn modelId="{67CDA673-64AA-4566-BEAD-06E56C352E11}" type="presParOf" srcId="{2805B4EA-2920-4411-A1F7-16F580E33F1F}" destId="{34B8E028-11E7-4165-AAD3-7D5E7AA46602}" srcOrd="25" destOrd="0" presId="urn:microsoft.com/office/officeart/2005/8/layout/list1"/>
    <dgm:cxn modelId="{D9FA6801-D731-4B5C-8A3D-72C57B8A5646}" type="presParOf" srcId="{2805B4EA-2920-4411-A1F7-16F580E33F1F}" destId="{AB34BE00-DC2D-440B-BCE0-3EA79F2816A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531F973-B4D9-4E82-9C34-78440B37880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83C499-AFE4-4D36-9DBF-4F5E6E20FB7F}">
      <dgm:prSet phldrT="[Testo]" custT="1"/>
      <dgm:spPr>
        <a:solidFill>
          <a:srgbClr val="92D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PUNTI DI FORZA</a:t>
          </a:r>
        </a:p>
        <a:p>
          <a:pPr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000" b="1" i="1" u="none" strike="noStrik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</a:t>
          </a:r>
          <a:r>
            <a:rPr lang="it-IT" sz="1400" b="1" i="1" u="none" strike="noStrike" dirty="0" smtClean="0">
              <a:solidFill>
                <a:srgbClr val="FFFFFF"/>
              </a:solidFill>
              <a:effectLst/>
              <a:latin typeface="+mj-lt"/>
            </a:rPr>
            <a:t>TRENGTHS</a:t>
          </a:r>
        </a:p>
        <a:p>
          <a:pPr algn="ctr" defTabSz="12890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appropriatezza interventi </a:t>
          </a:r>
        </a:p>
        <a:p>
          <a:pPr algn="ctr" defTabSz="12890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tempestività nella risposta </a:t>
          </a:r>
        </a:p>
        <a:p>
          <a:pPr algn="ctr" defTabSz="12890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attività multidisciplinare (ISP – PSAL)    </a:t>
          </a:r>
        </a:p>
        <a:p>
          <a:pPr algn="l" defTabSz="1289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1" i="1" u="none" strike="noStrike" dirty="0" smtClean="0">
            <a:solidFill>
              <a:srgbClr val="FFFFFF"/>
            </a:solidFill>
            <a:effectLst/>
            <a:latin typeface="+mj-lt"/>
          </a:endParaRPr>
        </a:p>
        <a:p>
          <a:pPr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t-IT" sz="1400" b="1" i="1" u="none" strike="noStrike" dirty="0" smtClean="0">
            <a:solidFill>
              <a:srgbClr val="FFFFFF"/>
            </a:solidFill>
            <a:effectLst/>
            <a:latin typeface="+mj-lt"/>
          </a:endParaRPr>
        </a:p>
      </dgm:t>
    </dgm:pt>
    <dgm:pt modelId="{8242DBF6-AE18-4A5D-B1CA-B02B1FD20F5A}" type="parTrans" cxnId="{1227CBFB-553C-4F4E-976E-32D6B21AB1EC}">
      <dgm:prSet/>
      <dgm:spPr/>
      <dgm:t>
        <a:bodyPr/>
        <a:lstStyle/>
        <a:p>
          <a:endParaRPr lang="it-IT"/>
        </a:p>
      </dgm:t>
    </dgm:pt>
    <dgm:pt modelId="{8B8331B7-4E5E-4992-AAA3-5FBAD27450E4}" type="sibTrans" cxnId="{1227CBFB-553C-4F4E-976E-32D6B21AB1EC}">
      <dgm:prSet/>
      <dgm:spPr/>
      <dgm:t>
        <a:bodyPr/>
        <a:lstStyle/>
        <a:p>
          <a:endParaRPr lang="it-IT"/>
        </a:p>
      </dgm:t>
    </dgm:pt>
    <dgm:pt modelId="{9D55031F-28C6-4B4D-BD68-8B1B5801E237}">
      <dgm:prSet phldrT="[Testo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DEBOLEZZE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i="1" u="none" strike="noStrik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</a:t>
          </a:r>
          <a:r>
            <a:rPr lang="it-IT" sz="1400" b="1" i="1" u="none" strike="noStrike" dirty="0" smtClean="0">
              <a:solidFill>
                <a:srgbClr val="FFFFFF"/>
              </a:solidFill>
              <a:effectLst/>
              <a:latin typeface="+mj-lt"/>
            </a:rPr>
            <a:t>EAKNESSES</a:t>
          </a:r>
        </a:p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codifica dei processi </a:t>
          </a:r>
        </a:p>
        <a:p>
          <a:pPr marL="0" indent="0" algn="ctr" defTabSz="914400">
            <a:lnSpc>
              <a:spcPct val="150000"/>
            </a:lnSpc>
            <a:spcBef>
              <a:spcPts val="0"/>
            </a:spcBef>
            <a:spcAft>
              <a:spcPts val="0"/>
            </a:spcAft>
            <a:buNone/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struttura reti di comunicazione interne </a:t>
          </a:r>
        </a:p>
        <a:p>
          <a:pPr marL="0" indent="0" algn="ctr" defTabSz="914400">
            <a:lnSpc>
              <a:spcPct val="150000"/>
            </a:lnSpc>
            <a:spcBef>
              <a:spcPts val="0"/>
            </a:spcBef>
            <a:spcAft>
              <a:spcPts val="0"/>
            </a:spcAft>
            <a:buNone/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sistema gestione dati relativi agli accertamenti </a:t>
          </a:r>
        </a:p>
        <a:p>
          <a:pPr marL="0" indent="0" algn="ctr" defTabSz="914400">
            <a:lnSpc>
              <a:spcPct val="150000"/>
            </a:lnSpc>
            <a:spcBef>
              <a:spcPts val="0"/>
            </a:spcBef>
            <a:spcAft>
              <a:spcPts val="0"/>
            </a:spcAft>
            <a:buNone/>
          </a:pPr>
          <a:r>
            <a:rPr lang="it-IT" sz="1200" b="1" i="1" u="none" strike="noStrike" dirty="0" smtClean="0">
              <a:solidFill>
                <a:srgbClr val="002060"/>
              </a:solidFill>
              <a:effectLst/>
              <a:latin typeface="+mj-lt"/>
            </a:rPr>
            <a:t>  </a:t>
          </a:r>
          <a:r>
            <a:rPr lang="it-IT" sz="1100" b="1" i="1" u="none" strike="noStrike" dirty="0" smtClean="0">
              <a:solidFill>
                <a:srgbClr val="002060"/>
              </a:solidFill>
              <a:effectLst/>
              <a:latin typeface="+mj-lt"/>
            </a:rPr>
            <a:t>(anagrafiche, storico accertamenti, esiti etcc)</a:t>
          </a:r>
        </a:p>
        <a:p>
          <a:pPr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dirty="0">
            <a:latin typeface="+mj-lt"/>
          </a:endParaRPr>
        </a:p>
      </dgm:t>
    </dgm:pt>
    <dgm:pt modelId="{E750EB64-7CA5-4449-94C5-0D8223C74742}" type="parTrans" cxnId="{4DC86983-4F78-4C38-8BCA-66CB58AD378F}">
      <dgm:prSet/>
      <dgm:spPr/>
      <dgm:t>
        <a:bodyPr/>
        <a:lstStyle/>
        <a:p>
          <a:endParaRPr lang="it-IT"/>
        </a:p>
      </dgm:t>
    </dgm:pt>
    <dgm:pt modelId="{3C4DD7A7-541E-45BC-A2B9-B44C4AC036F5}" type="sibTrans" cxnId="{4DC86983-4F78-4C38-8BCA-66CB58AD378F}">
      <dgm:prSet/>
      <dgm:spPr/>
      <dgm:t>
        <a:bodyPr/>
        <a:lstStyle/>
        <a:p>
          <a:endParaRPr lang="it-IT"/>
        </a:p>
      </dgm:t>
    </dgm:pt>
    <dgm:pt modelId="{3A824F26-2DAB-4EF0-B025-ADABD2EC000F}">
      <dgm:prSet phldrT="[Testo]" custT="1"/>
      <dgm:spPr>
        <a:solidFill>
          <a:srgbClr val="00B05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OPPORTUNITÀ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2000" b="1" i="1" u="none" strike="noStrik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</a:t>
          </a:r>
          <a:r>
            <a:rPr lang="it-IT" sz="1400" b="1" i="1" u="none" strike="noStrike" dirty="0" smtClean="0">
              <a:solidFill>
                <a:srgbClr val="FFFFFF"/>
              </a:solidFill>
              <a:effectLst/>
              <a:latin typeface="+mj-lt"/>
            </a:rPr>
            <a:t>PPORTUNITIES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it-IT" sz="1400" b="1" i="1" u="none" strike="noStrike" dirty="0" smtClean="0">
            <a:solidFill>
              <a:srgbClr val="FFFFFF"/>
            </a:solidFill>
            <a:effectLst/>
            <a:latin typeface="+mj-lt"/>
          </a:endParaRP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estensione del modello organizzativo emergenziale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realizzazione rete di comunicazione intra e extra aziendale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implementazione attività multidisciplinare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it-IT" sz="1100" b="1" i="1" u="none" strike="noStrike" dirty="0" smtClean="0">
              <a:solidFill>
                <a:srgbClr val="002060"/>
              </a:solidFill>
              <a:effectLst/>
              <a:latin typeface="+mj-lt"/>
            </a:rPr>
            <a:t>(transizione modello organizzativo da servizi a processi)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endParaRPr lang="it-IT" sz="1400" b="1" i="1" u="none" strike="noStrike" dirty="0" smtClean="0">
            <a:solidFill>
              <a:srgbClr val="002060"/>
            </a:solidFill>
            <a:effectLst/>
            <a:latin typeface="+mj-lt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it-IT" sz="2300" dirty="0">
            <a:latin typeface="+mj-lt"/>
          </a:endParaRPr>
        </a:p>
      </dgm:t>
    </dgm:pt>
    <dgm:pt modelId="{49E9171A-2B17-4211-B08D-E80A5315CD77}" type="parTrans" cxnId="{E984454A-6757-4D86-8AB0-2B5310AF04D0}">
      <dgm:prSet/>
      <dgm:spPr/>
      <dgm:t>
        <a:bodyPr/>
        <a:lstStyle/>
        <a:p>
          <a:endParaRPr lang="it-IT"/>
        </a:p>
      </dgm:t>
    </dgm:pt>
    <dgm:pt modelId="{4AF89D08-6AD2-44D3-B572-E9B32C740605}" type="sibTrans" cxnId="{E984454A-6757-4D86-8AB0-2B5310AF04D0}">
      <dgm:prSet/>
      <dgm:spPr/>
      <dgm:t>
        <a:bodyPr/>
        <a:lstStyle/>
        <a:p>
          <a:endParaRPr lang="it-IT"/>
        </a:p>
      </dgm:t>
    </dgm:pt>
    <dgm:pt modelId="{2F8F5CA0-3744-4730-A6A0-47E2864B34DF}">
      <dgm:prSet phldrT="[Testo]" custT="1"/>
      <dgm:spPr>
        <a:solidFill>
          <a:srgbClr val="BC9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MINACCE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2000" b="1" i="1" u="none" strike="noStrik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</a:t>
          </a:r>
          <a:r>
            <a:rPr lang="it-IT" sz="1400" b="1" i="1" u="none" strike="noStrike" dirty="0" smtClean="0">
              <a:solidFill>
                <a:srgbClr val="FFFFFF"/>
              </a:solidFill>
              <a:effectLst/>
              <a:latin typeface="+mj-lt"/>
            </a:rPr>
            <a:t>HREATS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frammentazione dei dati di accertamento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efficientamento delle prestazioni (ottimizzare risorse)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it-IT" sz="1400" b="1" i="1" u="none" strike="noStrike" dirty="0" smtClean="0">
              <a:solidFill>
                <a:srgbClr val="002060"/>
              </a:solidFill>
              <a:effectLst/>
              <a:latin typeface="+mj-lt"/>
            </a:rPr>
            <a:t>- compartimentazione dei servizi dipartimentali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it-IT" sz="2300" dirty="0">
            <a:latin typeface="+mj-lt"/>
          </a:endParaRPr>
        </a:p>
      </dgm:t>
    </dgm:pt>
    <dgm:pt modelId="{1808D67A-A00D-4552-B944-CE9971622388}" type="parTrans" cxnId="{BB6BFA13-4B11-4428-8160-4205004ECC3F}">
      <dgm:prSet/>
      <dgm:spPr/>
      <dgm:t>
        <a:bodyPr/>
        <a:lstStyle/>
        <a:p>
          <a:endParaRPr lang="it-IT"/>
        </a:p>
      </dgm:t>
    </dgm:pt>
    <dgm:pt modelId="{58217C5E-8692-4362-B5CE-54284873BFFD}" type="sibTrans" cxnId="{BB6BFA13-4B11-4428-8160-4205004ECC3F}">
      <dgm:prSet/>
      <dgm:spPr/>
      <dgm:t>
        <a:bodyPr/>
        <a:lstStyle/>
        <a:p>
          <a:endParaRPr lang="it-IT"/>
        </a:p>
      </dgm:t>
    </dgm:pt>
    <dgm:pt modelId="{66D3FECB-E1C2-4041-BB69-E04C8C030B74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000" i="1" dirty="0" smtClean="0">
              <a:solidFill>
                <a:srgbClr val="0070C0"/>
              </a:solidFill>
            </a:rPr>
            <a:t>analisi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SWOT</a:t>
          </a:r>
          <a:endParaRPr lang="it-IT" sz="1200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B8027-1A62-44B0-9F02-691388603B90}" type="sibTrans" cxnId="{914BAF8E-8755-4E65-9B69-AE6F7F739F9E}">
      <dgm:prSet/>
      <dgm:spPr/>
      <dgm:t>
        <a:bodyPr/>
        <a:lstStyle/>
        <a:p>
          <a:endParaRPr lang="it-IT"/>
        </a:p>
      </dgm:t>
    </dgm:pt>
    <dgm:pt modelId="{A6C98DF6-CF1C-46D4-87AE-8C15C746FBA6}" type="parTrans" cxnId="{914BAF8E-8755-4E65-9B69-AE6F7F739F9E}">
      <dgm:prSet/>
      <dgm:spPr/>
      <dgm:t>
        <a:bodyPr/>
        <a:lstStyle/>
        <a:p>
          <a:endParaRPr lang="it-IT"/>
        </a:p>
      </dgm:t>
    </dgm:pt>
    <dgm:pt modelId="{5E1C65A9-A491-4BB1-96C8-2B07FB074148}" type="pres">
      <dgm:prSet presAssocID="{D531F973-B4D9-4E82-9C34-78440B37880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56B147-BC88-4467-9F73-64AD9B4B1992}" type="pres">
      <dgm:prSet presAssocID="{D531F973-B4D9-4E82-9C34-78440B37880A}" presName="matrix" presStyleCnt="0"/>
      <dgm:spPr/>
    </dgm:pt>
    <dgm:pt modelId="{07CBC701-DDB3-495B-9BEF-3C6EE7B4064B}" type="pres">
      <dgm:prSet presAssocID="{D531F973-B4D9-4E82-9C34-78440B37880A}" presName="tile1" presStyleLbl="node1" presStyleIdx="0" presStyleCnt="4" custLinFactX="-2619" custLinFactNeighborX="-100000" custLinFactNeighborY="-35189"/>
      <dgm:spPr/>
      <dgm:t>
        <a:bodyPr/>
        <a:lstStyle/>
        <a:p>
          <a:endParaRPr lang="it-IT"/>
        </a:p>
      </dgm:t>
    </dgm:pt>
    <dgm:pt modelId="{CAB93640-1156-42FC-8717-CB7C7944D322}" type="pres">
      <dgm:prSet presAssocID="{D531F973-B4D9-4E82-9C34-78440B3788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95B514-552C-4045-81AF-B19315453DB6}" type="pres">
      <dgm:prSet presAssocID="{D531F973-B4D9-4E82-9C34-78440B37880A}" presName="tile2" presStyleLbl="node1" presStyleIdx="1" presStyleCnt="4"/>
      <dgm:spPr/>
      <dgm:t>
        <a:bodyPr/>
        <a:lstStyle/>
        <a:p>
          <a:endParaRPr lang="it-IT"/>
        </a:p>
      </dgm:t>
    </dgm:pt>
    <dgm:pt modelId="{ED667ACB-069E-4B9C-A806-5A39B637B87E}" type="pres">
      <dgm:prSet presAssocID="{D531F973-B4D9-4E82-9C34-78440B3788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14CE93-C50B-4B44-B6D9-8BE55D3D3D30}" type="pres">
      <dgm:prSet presAssocID="{D531F973-B4D9-4E82-9C34-78440B37880A}" presName="tile3" presStyleLbl="node1" presStyleIdx="2" presStyleCnt="4" custLinFactNeighborX="-973" custLinFactNeighborY="1958"/>
      <dgm:spPr/>
      <dgm:t>
        <a:bodyPr/>
        <a:lstStyle/>
        <a:p>
          <a:endParaRPr lang="it-IT"/>
        </a:p>
      </dgm:t>
    </dgm:pt>
    <dgm:pt modelId="{B5871B2F-CF2A-4186-8398-E980490532D4}" type="pres">
      <dgm:prSet presAssocID="{D531F973-B4D9-4E82-9C34-78440B3788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5A4E6A-92C1-4C6F-9629-30462E1641BB}" type="pres">
      <dgm:prSet presAssocID="{D531F973-B4D9-4E82-9C34-78440B37880A}" presName="tile4" presStyleLbl="node1" presStyleIdx="3" presStyleCnt="4" custLinFactNeighborX="473" custLinFactNeighborY="1295"/>
      <dgm:spPr/>
      <dgm:t>
        <a:bodyPr/>
        <a:lstStyle/>
        <a:p>
          <a:endParaRPr lang="it-IT"/>
        </a:p>
      </dgm:t>
    </dgm:pt>
    <dgm:pt modelId="{69CC26BD-AD5D-40F2-8F3C-447312C43B3A}" type="pres">
      <dgm:prSet presAssocID="{D531F973-B4D9-4E82-9C34-78440B3788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BE60C5-4BC2-4B0A-AB47-58F8B48336E4}" type="pres">
      <dgm:prSet presAssocID="{D531F973-B4D9-4E82-9C34-78440B37880A}" presName="centerTile" presStyleLbl="fgShp" presStyleIdx="0" presStyleCnt="1" custScaleX="21277" custScaleY="49283" custLinFactNeighborX="-463" custLinFactNeighborY="155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F64C34DF-1A20-48BC-8A61-F77CFAE2E6D4}" type="presOf" srcId="{2F8F5CA0-3744-4730-A6A0-47E2864B34DF}" destId="{1D5A4E6A-92C1-4C6F-9629-30462E1641BB}" srcOrd="0" destOrd="0" presId="urn:microsoft.com/office/officeart/2005/8/layout/matrix1"/>
    <dgm:cxn modelId="{ECB4CC22-4A56-4324-A041-0276295B7892}" type="presOf" srcId="{66D3FECB-E1C2-4041-BB69-E04C8C030B74}" destId="{04BE60C5-4BC2-4B0A-AB47-58F8B48336E4}" srcOrd="0" destOrd="0" presId="urn:microsoft.com/office/officeart/2005/8/layout/matrix1"/>
    <dgm:cxn modelId="{914BAF8E-8755-4E65-9B69-AE6F7F739F9E}" srcId="{D531F973-B4D9-4E82-9C34-78440B37880A}" destId="{66D3FECB-E1C2-4041-BB69-E04C8C030B74}" srcOrd="0" destOrd="0" parTransId="{A6C98DF6-CF1C-46D4-87AE-8C15C746FBA6}" sibTransId="{F81B8027-1A62-44B0-9F02-691388603B90}"/>
    <dgm:cxn modelId="{8426AA30-546A-454D-BA44-49AC9F06EFE8}" type="presOf" srcId="{2F8F5CA0-3744-4730-A6A0-47E2864B34DF}" destId="{69CC26BD-AD5D-40F2-8F3C-447312C43B3A}" srcOrd="1" destOrd="0" presId="urn:microsoft.com/office/officeart/2005/8/layout/matrix1"/>
    <dgm:cxn modelId="{E36BA507-823C-4A97-A9C9-C1B368C9E70B}" type="presOf" srcId="{3A824F26-2DAB-4EF0-B025-ADABD2EC000F}" destId="{B5871B2F-CF2A-4186-8398-E980490532D4}" srcOrd="1" destOrd="0" presId="urn:microsoft.com/office/officeart/2005/8/layout/matrix1"/>
    <dgm:cxn modelId="{17938586-E9D0-4220-9B55-4D15C6038EFD}" type="presOf" srcId="{AE83C499-AFE4-4D36-9DBF-4F5E6E20FB7F}" destId="{07CBC701-DDB3-495B-9BEF-3C6EE7B4064B}" srcOrd="0" destOrd="0" presId="urn:microsoft.com/office/officeart/2005/8/layout/matrix1"/>
    <dgm:cxn modelId="{ABBF4FB2-B1F5-4AD0-9C39-3CBA57D607C5}" type="presOf" srcId="{9D55031F-28C6-4B4D-BD68-8B1B5801E237}" destId="{F195B514-552C-4045-81AF-B19315453DB6}" srcOrd="0" destOrd="0" presId="urn:microsoft.com/office/officeart/2005/8/layout/matrix1"/>
    <dgm:cxn modelId="{E984454A-6757-4D86-8AB0-2B5310AF04D0}" srcId="{66D3FECB-E1C2-4041-BB69-E04C8C030B74}" destId="{3A824F26-2DAB-4EF0-B025-ADABD2EC000F}" srcOrd="2" destOrd="0" parTransId="{49E9171A-2B17-4211-B08D-E80A5315CD77}" sibTransId="{4AF89D08-6AD2-44D3-B572-E9B32C740605}"/>
    <dgm:cxn modelId="{4DC86983-4F78-4C38-8BCA-66CB58AD378F}" srcId="{66D3FECB-E1C2-4041-BB69-E04C8C030B74}" destId="{9D55031F-28C6-4B4D-BD68-8B1B5801E237}" srcOrd="1" destOrd="0" parTransId="{E750EB64-7CA5-4449-94C5-0D8223C74742}" sibTransId="{3C4DD7A7-541E-45BC-A2B9-B44C4AC036F5}"/>
    <dgm:cxn modelId="{22F488ED-D489-4041-BB62-50029813555E}" type="presOf" srcId="{AE83C499-AFE4-4D36-9DBF-4F5E6E20FB7F}" destId="{CAB93640-1156-42FC-8717-CB7C7944D322}" srcOrd="1" destOrd="0" presId="urn:microsoft.com/office/officeart/2005/8/layout/matrix1"/>
    <dgm:cxn modelId="{1227CBFB-553C-4F4E-976E-32D6B21AB1EC}" srcId="{66D3FECB-E1C2-4041-BB69-E04C8C030B74}" destId="{AE83C499-AFE4-4D36-9DBF-4F5E6E20FB7F}" srcOrd="0" destOrd="0" parTransId="{8242DBF6-AE18-4A5D-B1CA-B02B1FD20F5A}" sibTransId="{8B8331B7-4E5E-4992-AAA3-5FBAD27450E4}"/>
    <dgm:cxn modelId="{9C5BA3FB-6354-4CDA-AA96-848860D63AA4}" type="presOf" srcId="{D531F973-B4D9-4E82-9C34-78440B37880A}" destId="{5E1C65A9-A491-4BB1-96C8-2B07FB074148}" srcOrd="0" destOrd="0" presId="urn:microsoft.com/office/officeart/2005/8/layout/matrix1"/>
    <dgm:cxn modelId="{BE13A7B4-4916-4F36-A19E-1691AFD363BF}" type="presOf" srcId="{9D55031F-28C6-4B4D-BD68-8B1B5801E237}" destId="{ED667ACB-069E-4B9C-A806-5A39B637B87E}" srcOrd="1" destOrd="0" presId="urn:microsoft.com/office/officeart/2005/8/layout/matrix1"/>
    <dgm:cxn modelId="{BF29D872-0735-42EA-A410-13A7146185B8}" type="presOf" srcId="{3A824F26-2DAB-4EF0-B025-ADABD2EC000F}" destId="{E214CE93-C50B-4B44-B6D9-8BE55D3D3D30}" srcOrd="0" destOrd="0" presId="urn:microsoft.com/office/officeart/2005/8/layout/matrix1"/>
    <dgm:cxn modelId="{BB6BFA13-4B11-4428-8160-4205004ECC3F}" srcId="{66D3FECB-E1C2-4041-BB69-E04C8C030B74}" destId="{2F8F5CA0-3744-4730-A6A0-47E2864B34DF}" srcOrd="3" destOrd="0" parTransId="{1808D67A-A00D-4552-B944-CE9971622388}" sibTransId="{58217C5E-8692-4362-B5CE-54284873BFFD}"/>
    <dgm:cxn modelId="{2D3FAF97-E3C1-4BBA-99AF-64718798E3C3}" type="presParOf" srcId="{5E1C65A9-A491-4BB1-96C8-2B07FB074148}" destId="{5E56B147-BC88-4467-9F73-64AD9B4B1992}" srcOrd="0" destOrd="0" presId="urn:microsoft.com/office/officeart/2005/8/layout/matrix1"/>
    <dgm:cxn modelId="{3AA7042A-DE0A-4E66-A680-C170FF6C8DB3}" type="presParOf" srcId="{5E56B147-BC88-4467-9F73-64AD9B4B1992}" destId="{07CBC701-DDB3-495B-9BEF-3C6EE7B4064B}" srcOrd="0" destOrd="0" presId="urn:microsoft.com/office/officeart/2005/8/layout/matrix1"/>
    <dgm:cxn modelId="{AFA74E73-1844-46AE-87B5-AE31CC9B66AA}" type="presParOf" srcId="{5E56B147-BC88-4467-9F73-64AD9B4B1992}" destId="{CAB93640-1156-42FC-8717-CB7C7944D322}" srcOrd="1" destOrd="0" presId="urn:microsoft.com/office/officeart/2005/8/layout/matrix1"/>
    <dgm:cxn modelId="{041A9F60-61E0-4007-9718-3BCDEF3FBE47}" type="presParOf" srcId="{5E56B147-BC88-4467-9F73-64AD9B4B1992}" destId="{F195B514-552C-4045-81AF-B19315453DB6}" srcOrd="2" destOrd="0" presId="urn:microsoft.com/office/officeart/2005/8/layout/matrix1"/>
    <dgm:cxn modelId="{1A74C400-C918-4F70-A3FB-EBF647BEEDC5}" type="presParOf" srcId="{5E56B147-BC88-4467-9F73-64AD9B4B1992}" destId="{ED667ACB-069E-4B9C-A806-5A39B637B87E}" srcOrd="3" destOrd="0" presId="urn:microsoft.com/office/officeart/2005/8/layout/matrix1"/>
    <dgm:cxn modelId="{A3E79F45-4ED9-4720-89CE-4D2C59A93706}" type="presParOf" srcId="{5E56B147-BC88-4467-9F73-64AD9B4B1992}" destId="{E214CE93-C50B-4B44-B6D9-8BE55D3D3D30}" srcOrd="4" destOrd="0" presId="urn:microsoft.com/office/officeart/2005/8/layout/matrix1"/>
    <dgm:cxn modelId="{ADD2EED2-1F2D-48F5-9290-EA5A84F75595}" type="presParOf" srcId="{5E56B147-BC88-4467-9F73-64AD9B4B1992}" destId="{B5871B2F-CF2A-4186-8398-E980490532D4}" srcOrd="5" destOrd="0" presId="urn:microsoft.com/office/officeart/2005/8/layout/matrix1"/>
    <dgm:cxn modelId="{A69CA7A0-9452-4519-8946-5CA951B164EC}" type="presParOf" srcId="{5E56B147-BC88-4467-9F73-64AD9B4B1992}" destId="{1D5A4E6A-92C1-4C6F-9629-30462E1641BB}" srcOrd="6" destOrd="0" presId="urn:microsoft.com/office/officeart/2005/8/layout/matrix1"/>
    <dgm:cxn modelId="{DC8557CC-043D-4AAA-BBA1-DD2C7CC533FC}" type="presParOf" srcId="{5E56B147-BC88-4467-9F73-64AD9B4B1992}" destId="{69CC26BD-AD5D-40F2-8F3C-447312C43B3A}" srcOrd="7" destOrd="0" presId="urn:microsoft.com/office/officeart/2005/8/layout/matrix1"/>
    <dgm:cxn modelId="{53F65952-27D4-47CF-8362-46B4EC8081CF}" type="presParOf" srcId="{5E1C65A9-A491-4BB1-96C8-2B07FB074148}" destId="{04BE60C5-4BC2-4B0A-AB47-58F8B48336E4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B11B7-54B5-48CF-BB32-CAEBA24E4E2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8B45A0-191C-43DD-8739-7CF8763648C3}">
      <dgm:prSet phldrT="[Testo]" custT="1"/>
      <dgm:spPr/>
      <dgm:t>
        <a:bodyPr/>
        <a:lstStyle/>
        <a:p>
          <a:r>
            <a:rPr lang="it-IT" sz="1000" dirty="0" smtClean="0"/>
            <a:t>Rivalutazione rischio biologico</a:t>
          </a:r>
          <a:endParaRPr lang="it-IT" sz="1000" dirty="0"/>
        </a:p>
      </dgm:t>
    </dgm:pt>
    <dgm:pt modelId="{47CDA6B3-DB8D-430E-B7FF-2C2E387F8F87}" type="parTrans" cxnId="{EB12B08B-64D1-4048-A1A1-888E52D6C5C3}">
      <dgm:prSet/>
      <dgm:spPr/>
      <dgm:t>
        <a:bodyPr/>
        <a:lstStyle/>
        <a:p>
          <a:endParaRPr lang="it-IT"/>
        </a:p>
      </dgm:t>
    </dgm:pt>
    <dgm:pt modelId="{48CCBE8C-1DB3-43C1-9229-5B411C8141CE}" type="sibTrans" cxnId="{EB12B08B-64D1-4048-A1A1-888E52D6C5C3}">
      <dgm:prSet/>
      <dgm:spPr/>
      <dgm:t>
        <a:bodyPr/>
        <a:lstStyle/>
        <a:p>
          <a:endParaRPr lang="it-IT"/>
        </a:p>
      </dgm:t>
    </dgm:pt>
    <dgm:pt modelId="{527FEABA-25EA-4182-87EA-19C22D9F0EC1}">
      <dgm:prSet phldrT="[Testo]"/>
      <dgm:spPr/>
      <dgm:t>
        <a:bodyPr/>
        <a:lstStyle/>
        <a:p>
          <a:r>
            <a:rPr lang="it-IT" dirty="0" smtClean="0"/>
            <a:t>Formazione e DPI</a:t>
          </a:r>
          <a:endParaRPr lang="it-IT" dirty="0"/>
        </a:p>
      </dgm:t>
    </dgm:pt>
    <dgm:pt modelId="{EC2EFE08-C891-47C6-A61D-616BFD620D83}" type="parTrans" cxnId="{4D4CD7B0-0C4C-4125-A1CD-2359CC98A799}">
      <dgm:prSet/>
      <dgm:spPr/>
      <dgm:t>
        <a:bodyPr/>
        <a:lstStyle/>
        <a:p>
          <a:endParaRPr lang="it-IT"/>
        </a:p>
      </dgm:t>
    </dgm:pt>
    <dgm:pt modelId="{9B1A4403-64D7-4ED8-B4BC-DAD548FEA578}" type="sibTrans" cxnId="{4D4CD7B0-0C4C-4125-A1CD-2359CC98A799}">
      <dgm:prSet/>
      <dgm:spPr/>
      <dgm:t>
        <a:bodyPr/>
        <a:lstStyle/>
        <a:p>
          <a:endParaRPr lang="it-IT"/>
        </a:p>
      </dgm:t>
    </dgm:pt>
    <dgm:pt modelId="{BF88F277-32D0-4FB1-9CBC-E59E56C50B2E}">
      <dgm:prSet phldrT="[Testo]"/>
      <dgm:spPr/>
      <dgm:t>
        <a:bodyPr/>
        <a:lstStyle/>
        <a:p>
          <a:r>
            <a:rPr lang="it-IT" dirty="0" smtClean="0"/>
            <a:t>misure di cui all’Allegato A</a:t>
          </a:r>
          <a:endParaRPr lang="it-IT" dirty="0"/>
        </a:p>
      </dgm:t>
    </dgm:pt>
    <dgm:pt modelId="{E95626FD-8748-4863-A849-2CB0F9383782}" type="parTrans" cxnId="{728E5C46-8ACB-4393-BB40-89334A0CFC95}">
      <dgm:prSet/>
      <dgm:spPr/>
      <dgm:t>
        <a:bodyPr/>
        <a:lstStyle/>
        <a:p>
          <a:endParaRPr lang="it-IT"/>
        </a:p>
      </dgm:t>
    </dgm:pt>
    <dgm:pt modelId="{B2BAACA7-D0A1-4B20-8DF8-C6BD3FC6A68E}" type="sibTrans" cxnId="{728E5C46-8ACB-4393-BB40-89334A0CFC95}">
      <dgm:prSet/>
      <dgm:spPr/>
      <dgm:t>
        <a:bodyPr/>
        <a:lstStyle/>
        <a:p>
          <a:endParaRPr lang="it-IT"/>
        </a:p>
      </dgm:t>
    </dgm:pt>
    <dgm:pt modelId="{D163B1F5-F023-4249-BFA5-6AAA876E8555}" type="pres">
      <dgm:prSet presAssocID="{716B11B7-54B5-48CF-BB32-CAEBA24E4E2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5A26493-853C-4323-803E-2EBEB3E99643}" type="pres">
      <dgm:prSet presAssocID="{518B45A0-191C-43DD-8739-7CF8763648C3}" presName="Accent1" presStyleCnt="0"/>
      <dgm:spPr/>
    </dgm:pt>
    <dgm:pt modelId="{DC774DFB-BC65-4ECF-BAD3-B771E304F43E}" type="pres">
      <dgm:prSet presAssocID="{518B45A0-191C-43DD-8739-7CF8763648C3}" presName="Accent" presStyleLbl="node1" presStyleIdx="0" presStyleCnt="3"/>
      <dgm:spPr>
        <a:solidFill>
          <a:srgbClr val="FFFF00"/>
        </a:solidFill>
      </dgm:spPr>
    </dgm:pt>
    <dgm:pt modelId="{3664707B-D824-47CD-AFF0-373FE372EABA}" type="pres">
      <dgm:prSet presAssocID="{518B45A0-191C-43DD-8739-7CF8763648C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F5386F-5E53-48EC-BD3C-61F6D3F4A5C1}" type="pres">
      <dgm:prSet presAssocID="{527FEABA-25EA-4182-87EA-19C22D9F0EC1}" presName="Accent2" presStyleCnt="0"/>
      <dgm:spPr/>
    </dgm:pt>
    <dgm:pt modelId="{E5D0DE0F-365A-4342-B9DF-F64A7B1F1EBB}" type="pres">
      <dgm:prSet presAssocID="{527FEABA-25EA-4182-87EA-19C22D9F0EC1}" presName="Accent" presStyleLbl="node1" presStyleIdx="1" presStyleCnt="3"/>
      <dgm:spPr>
        <a:solidFill>
          <a:srgbClr val="92D050"/>
        </a:solidFill>
      </dgm:spPr>
    </dgm:pt>
    <dgm:pt modelId="{502F393D-9F80-4962-AE57-810EBBB438B5}" type="pres">
      <dgm:prSet presAssocID="{527FEABA-25EA-4182-87EA-19C22D9F0EC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177BDD-EBDC-4FD7-9DA8-67AFA1E40643}" type="pres">
      <dgm:prSet presAssocID="{BF88F277-32D0-4FB1-9CBC-E59E56C50B2E}" presName="Accent3" presStyleCnt="0"/>
      <dgm:spPr/>
    </dgm:pt>
    <dgm:pt modelId="{0E896F46-3852-4983-93E0-12E84FD46D78}" type="pres">
      <dgm:prSet presAssocID="{BF88F277-32D0-4FB1-9CBC-E59E56C50B2E}" presName="Accent" presStyleLbl="node1" presStyleIdx="2" presStyleCnt="3"/>
      <dgm:spPr/>
    </dgm:pt>
    <dgm:pt modelId="{FA879F31-3B62-43BE-A309-1B2541887525}" type="pres">
      <dgm:prSet presAssocID="{BF88F277-32D0-4FB1-9CBC-E59E56C50B2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12B08B-64D1-4048-A1A1-888E52D6C5C3}" srcId="{716B11B7-54B5-48CF-BB32-CAEBA24E4E27}" destId="{518B45A0-191C-43DD-8739-7CF8763648C3}" srcOrd="0" destOrd="0" parTransId="{47CDA6B3-DB8D-430E-B7FF-2C2E387F8F87}" sibTransId="{48CCBE8C-1DB3-43C1-9229-5B411C8141CE}"/>
    <dgm:cxn modelId="{728E5C46-8ACB-4393-BB40-89334A0CFC95}" srcId="{716B11B7-54B5-48CF-BB32-CAEBA24E4E27}" destId="{BF88F277-32D0-4FB1-9CBC-E59E56C50B2E}" srcOrd="2" destOrd="0" parTransId="{E95626FD-8748-4863-A849-2CB0F9383782}" sibTransId="{B2BAACA7-D0A1-4B20-8DF8-C6BD3FC6A68E}"/>
    <dgm:cxn modelId="{4D4CD7B0-0C4C-4125-A1CD-2359CC98A799}" srcId="{716B11B7-54B5-48CF-BB32-CAEBA24E4E27}" destId="{527FEABA-25EA-4182-87EA-19C22D9F0EC1}" srcOrd="1" destOrd="0" parTransId="{EC2EFE08-C891-47C6-A61D-616BFD620D83}" sibTransId="{9B1A4403-64D7-4ED8-B4BC-DAD548FEA578}"/>
    <dgm:cxn modelId="{26D09247-7A5D-4050-900F-E3A7DCA0BBA8}" type="presOf" srcId="{527FEABA-25EA-4182-87EA-19C22D9F0EC1}" destId="{502F393D-9F80-4962-AE57-810EBBB438B5}" srcOrd="0" destOrd="0" presId="urn:microsoft.com/office/officeart/2009/layout/CircleArrowProcess"/>
    <dgm:cxn modelId="{689BC3B1-38D4-477D-B13D-832A7C0C2EA1}" type="presOf" srcId="{716B11B7-54B5-48CF-BB32-CAEBA24E4E27}" destId="{D163B1F5-F023-4249-BFA5-6AAA876E8555}" srcOrd="0" destOrd="0" presId="urn:microsoft.com/office/officeart/2009/layout/CircleArrowProcess"/>
    <dgm:cxn modelId="{2893A9A5-6893-4B9F-9831-776FFA349715}" type="presOf" srcId="{BF88F277-32D0-4FB1-9CBC-E59E56C50B2E}" destId="{FA879F31-3B62-43BE-A309-1B2541887525}" srcOrd="0" destOrd="0" presId="urn:microsoft.com/office/officeart/2009/layout/CircleArrowProcess"/>
    <dgm:cxn modelId="{1C214C41-1B96-440D-B45C-12DB654459F2}" type="presOf" srcId="{518B45A0-191C-43DD-8739-7CF8763648C3}" destId="{3664707B-D824-47CD-AFF0-373FE372EABA}" srcOrd="0" destOrd="0" presId="urn:microsoft.com/office/officeart/2009/layout/CircleArrowProcess"/>
    <dgm:cxn modelId="{1D925FE7-4980-4C43-9BFD-854BDD8E06D7}" type="presParOf" srcId="{D163B1F5-F023-4249-BFA5-6AAA876E8555}" destId="{E5A26493-853C-4323-803E-2EBEB3E99643}" srcOrd="0" destOrd="0" presId="urn:microsoft.com/office/officeart/2009/layout/CircleArrowProcess"/>
    <dgm:cxn modelId="{3B54D13F-668C-4DEB-8D6C-A733D0433FA7}" type="presParOf" srcId="{E5A26493-853C-4323-803E-2EBEB3E99643}" destId="{DC774DFB-BC65-4ECF-BAD3-B771E304F43E}" srcOrd="0" destOrd="0" presId="urn:microsoft.com/office/officeart/2009/layout/CircleArrowProcess"/>
    <dgm:cxn modelId="{6FEB5EC2-7E0A-48DF-8ABD-F8B857120012}" type="presParOf" srcId="{D163B1F5-F023-4249-BFA5-6AAA876E8555}" destId="{3664707B-D824-47CD-AFF0-373FE372EABA}" srcOrd="1" destOrd="0" presId="urn:microsoft.com/office/officeart/2009/layout/CircleArrowProcess"/>
    <dgm:cxn modelId="{FB951B24-9A80-4D31-8949-8E0080E06ED0}" type="presParOf" srcId="{D163B1F5-F023-4249-BFA5-6AAA876E8555}" destId="{1BF5386F-5E53-48EC-BD3C-61F6D3F4A5C1}" srcOrd="2" destOrd="0" presId="urn:microsoft.com/office/officeart/2009/layout/CircleArrowProcess"/>
    <dgm:cxn modelId="{09F70337-84ED-44BC-969A-7D311FCBD29A}" type="presParOf" srcId="{1BF5386F-5E53-48EC-BD3C-61F6D3F4A5C1}" destId="{E5D0DE0F-365A-4342-B9DF-F64A7B1F1EBB}" srcOrd="0" destOrd="0" presId="urn:microsoft.com/office/officeart/2009/layout/CircleArrowProcess"/>
    <dgm:cxn modelId="{4DAE5641-C9B4-4F33-99A6-9EBBEEEC74FB}" type="presParOf" srcId="{D163B1F5-F023-4249-BFA5-6AAA876E8555}" destId="{502F393D-9F80-4962-AE57-810EBBB438B5}" srcOrd="3" destOrd="0" presId="urn:microsoft.com/office/officeart/2009/layout/CircleArrowProcess"/>
    <dgm:cxn modelId="{FBB1E3E6-0AE6-42AA-919D-27BB8A7354BF}" type="presParOf" srcId="{D163B1F5-F023-4249-BFA5-6AAA876E8555}" destId="{0D177BDD-EBDC-4FD7-9DA8-67AFA1E40643}" srcOrd="4" destOrd="0" presId="urn:microsoft.com/office/officeart/2009/layout/CircleArrowProcess"/>
    <dgm:cxn modelId="{E6667CF3-3436-49E6-94E0-D6F314AA7E26}" type="presParOf" srcId="{0D177BDD-EBDC-4FD7-9DA8-67AFA1E40643}" destId="{0E896F46-3852-4983-93E0-12E84FD46D78}" srcOrd="0" destOrd="0" presId="urn:microsoft.com/office/officeart/2009/layout/CircleArrowProcess"/>
    <dgm:cxn modelId="{9DE7B862-6604-4A69-99F9-65E4049A5754}" type="presParOf" srcId="{D163B1F5-F023-4249-BFA5-6AAA876E8555}" destId="{FA879F31-3B62-43BE-A309-1B254188752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0AEC30F-F8A4-4CE5-891C-EBFB025DC844}">
      <dgm:prSet phldrT="[Testo]" custT="1"/>
      <dgm:spPr/>
      <dgm:t>
        <a:bodyPr/>
        <a:lstStyle/>
        <a:p>
          <a:r>
            <a:rPr lang="it-IT" sz="14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14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BDBC6-8DFF-464E-836A-9189B18B847D}" type="parTrans" cxnId="{BD6B4A87-7D64-4729-967A-03239FCF68AE}">
      <dgm:prSet/>
      <dgm:spPr/>
      <dgm:t>
        <a:bodyPr/>
        <a:lstStyle/>
        <a:p>
          <a:endParaRPr lang="it-IT"/>
        </a:p>
      </dgm:t>
    </dgm:pt>
    <dgm:pt modelId="{8F37EEA9-B266-4072-9955-C6B437292A82}" type="sibTrans" cxnId="{BD6B4A87-7D64-4729-967A-03239FCF68AE}">
      <dgm:prSet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/>
      <dgm:t>
        <a:bodyPr/>
        <a:lstStyle/>
        <a:p>
          <a:r>
            <a:rPr lang="it-IT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/>
        </a:p>
      </dgm:t>
    </dgm:pt>
    <dgm:pt modelId="{6B4D9A37-312C-4A55-9A92-79FC54D24151}">
      <dgm:prSet phldrT="[Testo]" custT="1"/>
      <dgm:spPr/>
      <dgm:t>
        <a:bodyPr/>
        <a:lstStyle/>
        <a:p>
          <a:r>
            <a:rPr lang="it-IT" sz="14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/>
        </a:p>
      </dgm:t>
    </dgm:pt>
    <dgm:pt modelId="{99088F67-B4F3-4E03-89D0-F91FE60F8B8D}">
      <dgm:prSet phldrT="[Testo]" custT="1"/>
      <dgm:spPr/>
      <dgm:t>
        <a:bodyPr/>
        <a:lstStyle/>
        <a:p>
          <a:pPr algn="ctr"/>
          <a:r>
            <a:rPr lang="it-IT" sz="14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14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F3C7276-59E2-4321-BB30-18D25DA04F28}" type="pres">
      <dgm:prSet presAssocID="{00AEC30F-F8A4-4CE5-891C-EBFB025DC844}" presName="node" presStyleLbl="node1" presStyleIdx="0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99674C-6E8F-4240-8B77-9F4686F97F67}" type="pres">
      <dgm:prSet presAssocID="{00AEC30F-F8A4-4CE5-891C-EBFB025DC844}" presName="spNode" presStyleCnt="0"/>
      <dgm:spPr/>
    </dgm:pt>
    <dgm:pt modelId="{8C35D74B-B81E-4D26-88D7-9EC65EE806A3}" type="pres">
      <dgm:prSet presAssocID="{8F37EEA9-B266-4072-9955-C6B437292A82}" presName="sibTrans" presStyleLbl="sibTrans1D1" presStyleIdx="0" presStyleCnt="4"/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 custRadScaleRad="100841" custRadScaleInc="-40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CB0B69B8-8DCE-47C4-9682-6E444EB700B0}" type="presOf" srcId="{00AEC30F-F8A4-4CE5-891C-EBFB025DC844}" destId="{FF3C7276-59E2-4321-BB30-18D25DA04F28}" srcOrd="0" destOrd="0" presId="urn:microsoft.com/office/officeart/2005/8/layout/cycle5"/>
    <dgm:cxn modelId="{B24DCF04-8A3B-489A-BD05-E3B5A2AC6457}" type="presOf" srcId="{8F37EEA9-B266-4072-9955-C6B437292A82}" destId="{8C35D74B-B81E-4D26-88D7-9EC65EE806A3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F561339A-2175-4415-916E-F7ED7AB9DEB8}" srcId="{EA7C884C-4BB6-4624-B6B7-2506C88E64A3}" destId="{8211BEAD-9C84-4095-BABC-3DC9F6E71CC4}" srcOrd="1" destOrd="0" parTransId="{81BCB3D1-9BAB-426F-B4B4-0276D283CA20}" sibTransId="{39FBBFCA-8DF9-44E7-8836-A5FDCAB08C14}"/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BD6B4A87-7D64-4729-967A-03239FCF68AE}" srcId="{EA7C884C-4BB6-4624-B6B7-2506C88E64A3}" destId="{00AEC30F-F8A4-4CE5-891C-EBFB025DC844}" srcOrd="0" destOrd="0" parTransId="{79ABDBC6-8DFF-464E-836A-9189B18B847D}" sibTransId="{8F37EEA9-B266-4072-9955-C6B437292A82}"/>
    <dgm:cxn modelId="{C6FF04FA-F650-413D-B9D8-8EDCCDB25646}" type="presParOf" srcId="{80624C8F-47FD-4910-8440-ED85370E9251}" destId="{FF3C7276-59E2-4321-BB30-18D25DA04F28}" srcOrd="0" destOrd="0" presId="urn:microsoft.com/office/officeart/2005/8/layout/cycle5"/>
    <dgm:cxn modelId="{5FA77859-E248-44ED-9FBE-42483CF20490}" type="presParOf" srcId="{80624C8F-47FD-4910-8440-ED85370E9251}" destId="{6F99674C-6E8F-4240-8B77-9F4686F97F67}" srcOrd="1" destOrd="0" presId="urn:microsoft.com/office/officeart/2005/8/layout/cycle5"/>
    <dgm:cxn modelId="{58E3BD93-3BA2-4423-8830-C772EF9BED50}" type="presParOf" srcId="{80624C8F-47FD-4910-8440-ED85370E9251}" destId="{8C35D74B-B81E-4D26-88D7-9EC65EE806A3}" srcOrd="2" destOrd="0" presId="urn:microsoft.com/office/officeart/2005/8/layout/cycle5"/>
    <dgm:cxn modelId="{FE0D443D-A3E7-4EA4-B07C-7BE21636702D}" type="presParOf" srcId="{80624C8F-47FD-4910-8440-ED85370E9251}" destId="{6F52DEAE-4452-45E4-BD0B-67A5B5A48259}" srcOrd="3" destOrd="0" presId="urn:microsoft.com/office/officeart/2005/8/layout/cycle5"/>
    <dgm:cxn modelId="{5536BB90-62D3-4EC8-92A5-AD086F4F050E}" type="presParOf" srcId="{80624C8F-47FD-4910-8440-ED85370E9251}" destId="{CD3F8B45-8D79-4877-826E-6E815915D139}" srcOrd="4" destOrd="0" presId="urn:microsoft.com/office/officeart/2005/8/layout/cycle5"/>
    <dgm:cxn modelId="{0E8F1520-D56F-49D9-B6EC-273BC4086970}" type="presParOf" srcId="{80624C8F-47FD-4910-8440-ED85370E9251}" destId="{378BB5F0-9108-4E5A-B171-91A802695942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54E2D-B2CA-4143-8738-B53E1E50D4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1FF282-9FD9-4B7E-8FF0-B2112D371723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Direzione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(monitoraggio ciclico trimestrale)</a:t>
          </a:r>
          <a:endParaRPr lang="it-IT" dirty="0"/>
        </a:p>
      </dgm:t>
    </dgm:pt>
    <dgm:pt modelId="{4985344F-FE94-491F-B32A-5A4DA5E076C0}" type="parTrans" cxnId="{D742A535-AF61-45DE-91A0-F7A5E8136A21}">
      <dgm:prSet/>
      <dgm:spPr/>
      <dgm:t>
        <a:bodyPr/>
        <a:lstStyle/>
        <a:p>
          <a:endParaRPr lang="it-IT"/>
        </a:p>
      </dgm:t>
    </dgm:pt>
    <dgm:pt modelId="{11468775-9FF6-454C-BA86-8DFC5797CFE5}" type="sibTrans" cxnId="{D742A535-AF61-45DE-91A0-F7A5E8136A21}">
      <dgm:prSet/>
      <dgm:spPr/>
      <dgm:t>
        <a:bodyPr/>
        <a:lstStyle/>
        <a:p>
          <a:endParaRPr lang="it-IT"/>
        </a:p>
      </dgm:t>
    </dgm:pt>
    <dgm:pt modelId="{1DC0B774-0A0D-42C9-B226-DB4AA2B55FD3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Strutture Soc. Ass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.  (segnalazioni positività covid)</a:t>
          </a:r>
          <a:endParaRPr lang="it-IT" dirty="0"/>
        </a:p>
      </dgm:t>
    </dgm:pt>
    <dgm:pt modelId="{EF594D4A-2E43-4D0D-9C77-F31049B40E21}" type="parTrans" cxnId="{B3E22CCA-E973-477A-A50B-562F9EA7C59B}">
      <dgm:prSet/>
      <dgm:spPr/>
      <dgm:t>
        <a:bodyPr/>
        <a:lstStyle/>
        <a:p>
          <a:endParaRPr lang="it-IT"/>
        </a:p>
      </dgm:t>
    </dgm:pt>
    <dgm:pt modelId="{DACFF3B6-C41B-4421-BF21-408B580B611C}" type="sibTrans" cxnId="{B3E22CCA-E973-477A-A50B-562F9EA7C59B}">
      <dgm:prSet/>
      <dgm:spPr/>
      <dgm:t>
        <a:bodyPr/>
        <a:lstStyle/>
        <a:p>
          <a:endParaRPr lang="it-IT"/>
        </a:p>
      </dgm:t>
    </dgm:pt>
    <dgm:pt modelId="{14B3861A-118C-41AD-A33F-323B5A33107A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Unità Covid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(segnalazioni positività covid – cluster infettivo )</a:t>
          </a:r>
          <a:endParaRPr lang="it-IT" dirty="0"/>
        </a:p>
      </dgm:t>
    </dgm:pt>
    <dgm:pt modelId="{685A3C1F-92E8-439A-9FBE-9897E6DC9BBB}" type="parTrans" cxnId="{2628D399-54CC-4DF1-9213-B147C1D93501}">
      <dgm:prSet/>
      <dgm:spPr/>
      <dgm:t>
        <a:bodyPr/>
        <a:lstStyle/>
        <a:p>
          <a:endParaRPr lang="it-IT"/>
        </a:p>
      </dgm:t>
    </dgm:pt>
    <dgm:pt modelId="{BA848FF9-2D31-40B4-AF12-7615D5F5530F}" type="sibTrans" cxnId="{2628D399-54CC-4DF1-9213-B147C1D93501}">
      <dgm:prSet/>
      <dgm:spPr/>
      <dgm:t>
        <a:bodyPr/>
        <a:lstStyle/>
        <a:p>
          <a:endParaRPr lang="it-IT"/>
        </a:p>
      </dgm:t>
    </dgm:pt>
    <dgm:pt modelId="{7B0E74A7-08EF-4B54-8230-8A4AD774EB6C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Unità Valutativa Controllo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(segnalazioni positività covid  - non conformità requisiti)</a:t>
          </a:r>
          <a:endParaRPr lang="it-IT" dirty="0"/>
        </a:p>
      </dgm:t>
    </dgm:pt>
    <dgm:pt modelId="{482AF123-BE84-4C66-AA79-A34280A3B7E8}" type="parTrans" cxnId="{F8C126B9-4590-4C91-9D2C-D6EF8DA54C95}">
      <dgm:prSet/>
      <dgm:spPr/>
      <dgm:t>
        <a:bodyPr/>
        <a:lstStyle/>
        <a:p>
          <a:endParaRPr lang="it-IT"/>
        </a:p>
      </dgm:t>
    </dgm:pt>
    <dgm:pt modelId="{1367AE3E-2E91-49CB-8EC0-25051F44B001}" type="sibTrans" cxnId="{F8C126B9-4590-4C91-9D2C-D6EF8DA54C95}">
      <dgm:prSet/>
      <dgm:spPr/>
      <dgm:t>
        <a:bodyPr/>
        <a:lstStyle/>
        <a:p>
          <a:endParaRPr lang="it-IT"/>
        </a:p>
      </dgm:t>
    </dgm:pt>
    <dgm:pt modelId="{D75A407B-08CC-4918-BAD0-76A57490FC4A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UOC PSAL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e </a:t>
          </a:r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UOC ISP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 accertamenti successivi )</a:t>
          </a:r>
          <a:endParaRPr lang="it-IT" dirty="0"/>
        </a:p>
      </dgm:t>
    </dgm:pt>
    <dgm:pt modelId="{30AE0CFB-A635-4D3A-9974-D903138E9E5B}" type="parTrans" cxnId="{A282FBEB-3B58-4AC0-B129-CC2893DC97FD}">
      <dgm:prSet/>
      <dgm:spPr/>
      <dgm:t>
        <a:bodyPr/>
        <a:lstStyle/>
        <a:p>
          <a:endParaRPr lang="it-IT"/>
        </a:p>
      </dgm:t>
    </dgm:pt>
    <dgm:pt modelId="{002E696E-50E4-42A3-A586-1C3703072ED1}" type="sibTrans" cxnId="{A282FBEB-3B58-4AC0-B129-CC2893DC97FD}">
      <dgm:prSet/>
      <dgm:spPr/>
      <dgm:t>
        <a:bodyPr/>
        <a:lstStyle/>
        <a:p>
          <a:endParaRPr lang="it-IT"/>
        </a:p>
      </dgm:t>
    </dgm:pt>
    <dgm:pt modelId="{16CFC1FE-D1C4-4E58-89D7-81603C711E41}" type="pres">
      <dgm:prSet presAssocID="{0EE54E2D-B2CA-4143-8738-B53E1E50D4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150EA44A-1CFC-4264-8AD1-778C367317EF}" type="pres">
      <dgm:prSet presAssocID="{0EE54E2D-B2CA-4143-8738-B53E1E50D4A9}" presName="Name1" presStyleCnt="0"/>
      <dgm:spPr/>
    </dgm:pt>
    <dgm:pt modelId="{7DF8AB76-1196-480C-9EA3-8AC13C3DE2DB}" type="pres">
      <dgm:prSet presAssocID="{0EE54E2D-B2CA-4143-8738-B53E1E50D4A9}" presName="cycle" presStyleCnt="0"/>
      <dgm:spPr/>
    </dgm:pt>
    <dgm:pt modelId="{C8B55A34-8AAE-482A-8BAB-A3FC9329F2B4}" type="pres">
      <dgm:prSet presAssocID="{0EE54E2D-B2CA-4143-8738-B53E1E50D4A9}" presName="srcNode" presStyleLbl="node1" presStyleIdx="0" presStyleCnt="5"/>
      <dgm:spPr/>
    </dgm:pt>
    <dgm:pt modelId="{8576BE94-11D0-4830-837E-2B45ED81FF0C}" type="pres">
      <dgm:prSet presAssocID="{0EE54E2D-B2CA-4143-8738-B53E1E50D4A9}" presName="conn" presStyleLbl="parChTrans1D2" presStyleIdx="0" presStyleCnt="1"/>
      <dgm:spPr/>
      <dgm:t>
        <a:bodyPr/>
        <a:lstStyle/>
        <a:p>
          <a:endParaRPr lang="it-IT"/>
        </a:p>
      </dgm:t>
    </dgm:pt>
    <dgm:pt modelId="{A510E4FA-937C-48D4-897C-2B9F457220A3}" type="pres">
      <dgm:prSet presAssocID="{0EE54E2D-B2CA-4143-8738-B53E1E50D4A9}" presName="extraNode" presStyleLbl="node1" presStyleIdx="0" presStyleCnt="5"/>
      <dgm:spPr/>
    </dgm:pt>
    <dgm:pt modelId="{7A85A2D2-D3E8-4860-B559-71AD0733DD78}" type="pres">
      <dgm:prSet presAssocID="{0EE54E2D-B2CA-4143-8738-B53E1E50D4A9}" presName="dstNode" presStyleLbl="node1" presStyleIdx="0" presStyleCnt="5"/>
      <dgm:spPr/>
    </dgm:pt>
    <dgm:pt modelId="{0854B750-9E12-4A46-882B-51E0EF611411}" type="pres">
      <dgm:prSet presAssocID="{201FF282-9FD9-4B7E-8FF0-B2112D371723}" presName="text_1" presStyleLbl="node1" presStyleIdx="0" presStyleCnt="5" custLinFactNeighborX="-209" custLinFactNeighborY="-24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739C30-68DB-4160-BB15-26FA8F18FE22}" type="pres">
      <dgm:prSet presAssocID="{201FF282-9FD9-4B7E-8FF0-B2112D371723}" presName="accent_1" presStyleCnt="0"/>
      <dgm:spPr/>
    </dgm:pt>
    <dgm:pt modelId="{D707E53F-595B-4565-876A-4A262E16A7A0}" type="pres">
      <dgm:prSet presAssocID="{201FF282-9FD9-4B7E-8FF0-B2112D371723}" presName="accentRepeatNode" presStyleLbl="solidFgAcc1" presStyleIdx="0" presStyleCnt="5"/>
      <dgm:spPr/>
    </dgm:pt>
    <dgm:pt modelId="{77EDF742-520E-483C-BB55-54CD2EEEA590}" type="pres">
      <dgm:prSet presAssocID="{1DC0B774-0A0D-42C9-B226-DB4AA2B55F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F1AE71-BF7F-4A3B-87BB-898763A58B9F}" type="pres">
      <dgm:prSet presAssocID="{1DC0B774-0A0D-42C9-B226-DB4AA2B55FD3}" presName="accent_2" presStyleCnt="0"/>
      <dgm:spPr/>
    </dgm:pt>
    <dgm:pt modelId="{67CF72EC-3F8B-4547-95C8-1ABC89508EC8}" type="pres">
      <dgm:prSet presAssocID="{1DC0B774-0A0D-42C9-B226-DB4AA2B55FD3}" presName="accentRepeatNode" presStyleLbl="solidFgAcc1" presStyleIdx="1" presStyleCnt="5"/>
      <dgm:spPr/>
    </dgm:pt>
    <dgm:pt modelId="{33473A31-D9DB-448A-BA32-585C8DEF8206}" type="pres">
      <dgm:prSet presAssocID="{14B3861A-118C-41AD-A33F-323B5A33107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FE3841-BDE1-4338-8400-28A31773713E}" type="pres">
      <dgm:prSet presAssocID="{14B3861A-118C-41AD-A33F-323B5A33107A}" presName="accent_3" presStyleCnt="0"/>
      <dgm:spPr/>
    </dgm:pt>
    <dgm:pt modelId="{8FAEE295-7407-4BF1-979E-F4A83DD7840E}" type="pres">
      <dgm:prSet presAssocID="{14B3861A-118C-41AD-A33F-323B5A33107A}" presName="accentRepeatNode" presStyleLbl="solidFgAcc1" presStyleIdx="2" presStyleCnt="5"/>
      <dgm:spPr/>
    </dgm:pt>
    <dgm:pt modelId="{4EA7F4BE-E671-49DB-8CDA-424E01F12118}" type="pres">
      <dgm:prSet presAssocID="{7B0E74A7-08EF-4B54-8230-8A4AD774EB6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6B2A7E-333E-4348-AC3D-D66A51E22EFF}" type="pres">
      <dgm:prSet presAssocID="{7B0E74A7-08EF-4B54-8230-8A4AD774EB6C}" presName="accent_4" presStyleCnt="0"/>
      <dgm:spPr/>
    </dgm:pt>
    <dgm:pt modelId="{206AA06E-32DB-487F-B235-5351D10EBA88}" type="pres">
      <dgm:prSet presAssocID="{7B0E74A7-08EF-4B54-8230-8A4AD774EB6C}" presName="accentRepeatNode" presStyleLbl="solidFgAcc1" presStyleIdx="3" presStyleCnt="5"/>
      <dgm:spPr/>
    </dgm:pt>
    <dgm:pt modelId="{A461FB54-AAE8-4228-BE96-F30773B77305}" type="pres">
      <dgm:prSet presAssocID="{D75A407B-08CC-4918-BAD0-76A57490FC4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FF7A1F-CFF6-4E9A-96D6-29D0B2D7BCB9}" type="pres">
      <dgm:prSet presAssocID="{D75A407B-08CC-4918-BAD0-76A57490FC4A}" presName="accent_5" presStyleCnt="0"/>
      <dgm:spPr/>
    </dgm:pt>
    <dgm:pt modelId="{23CC9C34-C96F-4D1B-8940-476165F9F47E}" type="pres">
      <dgm:prSet presAssocID="{D75A407B-08CC-4918-BAD0-76A57490FC4A}" presName="accentRepeatNode" presStyleLbl="solidFgAcc1" presStyleIdx="4" presStyleCnt="5"/>
      <dgm:spPr/>
    </dgm:pt>
  </dgm:ptLst>
  <dgm:cxnLst>
    <dgm:cxn modelId="{BD59065D-813A-41EC-9175-87E60A04401A}" type="presOf" srcId="{D75A407B-08CC-4918-BAD0-76A57490FC4A}" destId="{A461FB54-AAE8-4228-BE96-F30773B77305}" srcOrd="0" destOrd="0" presId="urn:microsoft.com/office/officeart/2008/layout/VerticalCurvedList"/>
    <dgm:cxn modelId="{A282FBEB-3B58-4AC0-B129-CC2893DC97FD}" srcId="{0EE54E2D-B2CA-4143-8738-B53E1E50D4A9}" destId="{D75A407B-08CC-4918-BAD0-76A57490FC4A}" srcOrd="4" destOrd="0" parTransId="{30AE0CFB-A635-4D3A-9974-D903138E9E5B}" sibTransId="{002E696E-50E4-42A3-A586-1C3703072ED1}"/>
    <dgm:cxn modelId="{4F727FDF-9013-4785-8BA0-EE8283AA4321}" type="presOf" srcId="{11468775-9FF6-454C-BA86-8DFC5797CFE5}" destId="{8576BE94-11D0-4830-837E-2B45ED81FF0C}" srcOrd="0" destOrd="0" presId="urn:microsoft.com/office/officeart/2008/layout/VerticalCurvedList"/>
    <dgm:cxn modelId="{60FC61DA-C277-425D-9839-817C02B7B2D5}" type="presOf" srcId="{0EE54E2D-B2CA-4143-8738-B53E1E50D4A9}" destId="{16CFC1FE-D1C4-4E58-89D7-81603C711E41}" srcOrd="0" destOrd="0" presId="urn:microsoft.com/office/officeart/2008/layout/VerticalCurvedList"/>
    <dgm:cxn modelId="{025BE135-E4BC-4A33-880D-25761E0E37D9}" type="presOf" srcId="{1DC0B774-0A0D-42C9-B226-DB4AA2B55FD3}" destId="{77EDF742-520E-483C-BB55-54CD2EEEA590}" srcOrd="0" destOrd="0" presId="urn:microsoft.com/office/officeart/2008/layout/VerticalCurvedList"/>
    <dgm:cxn modelId="{1C213A31-3751-493A-9447-632724C6C473}" type="presOf" srcId="{7B0E74A7-08EF-4B54-8230-8A4AD774EB6C}" destId="{4EA7F4BE-E671-49DB-8CDA-424E01F12118}" srcOrd="0" destOrd="0" presId="urn:microsoft.com/office/officeart/2008/layout/VerticalCurvedList"/>
    <dgm:cxn modelId="{8108F438-82BB-4265-A7F3-0650608FA2A1}" type="presOf" srcId="{201FF282-9FD9-4B7E-8FF0-B2112D371723}" destId="{0854B750-9E12-4A46-882B-51E0EF611411}" srcOrd="0" destOrd="0" presId="urn:microsoft.com/office/officeart/2008/layout/VerticalCurvedList"/>
    <dgm:cxn modelId="{2628D399-54CC-4DF1-9213-B147C1D93501}" srcId="{0EE54E2D-B2CA-4143-8738-B53E1E50D4A9}" destId="{14B3861A-118C-41AD-A33F-323B5A33107A}" srcOrd="2" destOrd="0" parTransId="{685A3C1F-92E8-439A-9FBE-9897E6DC9BBB}" sibTransId="{BA848FF9-2D31-40B4-AF12-7615D5F5530F}"/>
    <dgm:cxn modelId="{AAD94CA6-0B53-476F-9F71-66E784F7B5E8}" type="presOf" srcId="{14B3861A-118C-41AD-A33F-323B5A33107A}" destId="{33473A31-D9DB-448A-BA32-585C8DEF8206}" srcOrd="0" destOrd="0" presId="urn:microsoft.com/office/officeart/2008/layout/VerticalCurvedList"/>
    <dgm:cxn modelId="{D742A535-AF61-45DE-91A0-F7A5E8136A21}" srcId="{0EE54E2D-B2CA-4143-8738-B53E1E50D4A9}" destId="{201FF282-9FD9-4B7E-8FF0-B2112D371723}" srcOrd="0" destOrd="0" parTransId="{4985344F-FE94-491F-B32A-5A4DA5E076C0}" sibTransId="{11468775-9FF6-454C-BA86-8DFC5797CFE5}"/>
    <dgm:cxn modelId="{B3E22CCA-E973-477A-A50B-562F9EA7C59B}" srcId="{0EE54E2D-B2CA-4143-8738-B53E1E50D4A9}" destId="{1DC0B774-0A0D-42C9-B226-DB4AA2B55FD3}" srcOrd="1" destOrd="0" parTransId="{EF594D4A-2E43-4D0D-9C77-F31049B40E21}" sibTransId="{DACFF3B6-C41B-4421-BF21-408B580B611C}"/>
    <dgm:cxn modelId="{F8C126B9-4590-4C91-9D2C-D6EF8DA54C95}" srcId="{0EE54E2D-B2CA-4143-8738-B53E1E50D4A9}" destId="{7B0E74A7-08EF-4B54-8230-8A4AD774EB6C}" srcOrd="3" destOrd="0" parTransId="{482AF123-BE84-4C66-AA79-A34280A3B7E8}" sibTransId="{1367AE3E-2E91-49CB-8EC0-25051F44B001}"/>
    <dgm:cxn modelId="{B5F63E0A-F106-4296-BC38-D690E7D94ECD}" type="presParOf" srcId="{16CFC1FE-D1C4-4E58-89D7-81603C711E41}" destId="{150EA44A-1CFC-4264-8AD1-778C367317EF}" srcOrd="0" destOrd="0" presId="urn:microsoft.com/office/officeart/2008/layout/VerticalCurvedList"/>
    <dgm:cxn modelId="{716AC474-2BB2-41B1-AE58-40C2D8959A79}" type="presParOf" srcId="{150EA44A-1CFC-4264-8AD1-778C367317EF}" destId="{7DF8AB76-1196-480C-9EA3-8AC13C3DE2DB}" srcOrd="0" destOrd="0" presId="urn:microsoft.com/office/officeart/2008/layout/VerticalCurvedList"/>
    <dgm:cxn modelId="{E6B26214-72E6-458F-92B0-FC19D50EB975}" type="presParOf" srcId="{7DF8AB76-1196-480C-9EA3-8AC13C3DE2DB}" destId="{C8B55A34-8AAE-482A-8BAB-A3FC9329F2B4}" srcOrd="0" destOrd="0" presId="urn:microsoft.com/office/officeart/2008/layout/VerticalCurvedList"/>
    <dgm:cxn modelId="{D66CC8EF-E04F-42BE-9F24-B5A2470C79B2}" type="presParOf" srcId="{7DF8AB76-1196-480C-9EA3-8AC13C3DE2DB}" destId="{8576BE94-11D0-4830-837E-2B45ED81FF0C}" srcOrd="1" destOrd="0" presId="urn:microsoft.com/office/officeart/2008/layout/VerticalCurvedList"/>
    <dgm:cxn modelId="{A3E22C20-7F29-4B52-A267-BC19C61383E8}" type="presParOf" srcId="{7DF8AB76-1196-480C-9EA3-8AC13C3DE2DB}" destId="{A510E4FA-937C-48D4-897C-2B9F457220A3}" srcOrd="2" destOrd="0" presId="urn:microsoft.com/office/officeart/2008/layout/VerticalCurvedList"/>
    <dgm:cxn modelId="{537CF68A-7B98-48AB-9351-6BD8780263F6}" type="presParOf" srcId="{7DF8AB76-1196-480C-9EA3-8AC13C3DE2DB}" destId="{7A85A2D2-D3E8-4860-B559-71AD0733DD78}" srcOrd="3" destOrd="0" presId="urn:microsoft.com/office/officeart/2008/layout/VerticalCurvedList"/>
    <dgm:cxn modelId="{BDB9F3BA-5615-40E1-8BBD-6ADAF5E863B9}" type="presParOf" srcId="{150EA44A-1CFC-4264-8AD1-778C367317EF}" destId="{0854B750-9E12-4A46-882B-51E0EF611411}" srcOrd="1" destOrd="0" presId="urn:microsoft.com/office/officeart/2008/layout/VerticalCurvedList"/>
    <dgm:cxn modelId="{5039374B-BC27-4767-A065-90566CDE80FF}" type="presParOf" srcId="{150EA44A-1CFC-4264-8AD1-778C367317EF}" destId="{E9739C30-68DB-4160-BB15-26FA8F18FE22}" srcOrd="2" destOrd="0" presId="urn:microsoft.com/office/officeart/2008/layout/VerticalCurvedList"/>
    <dgm:cxn modelId="{3CF20482-53B0-46BC-AEFE-C1943559861D}" type="presParOf" srcId="{E9739C30-68DB-4160-BB15-26FA8F18FE22}" destId="{D707E53F-595B-4565-876A-4A262E16A7A0}" srcOrd="0" destOrd="0" presId="urn:microsoft.com/office/officeart/2008/layout/VerticalCurvedList"/>
    <dgm:cxn modelId="{9302856E-7C9A-4730-AA62-35C2F8A07F86}" type="presParOf" srcId="{150EA44A-1CFC-4264-8AD1-778C367317EF}" destId="{77EDF742-520E-483C-BB55-54CD2EEEA590}" srcOrd="3" destOrd="0" presId="urn:microsoft.com/office/officeart/2008/layout/VerticalCurvedList"/>
    <dgm:cxn modelId="{72B2E8D6-7515-4EF8-9CF2-2A145C6B0D75}" type="presParOf" srcId="{150EA44A-1CFC-4264-8AD1-778C367317EF}" destId="{F7F1AE71-BF7F-4A3B-87BB-898763A58B9F}" srcOrd="4" destOrd="0" presId="urn:microsoft.com/office/officeart/2008/layout/VerticalCurvedList"/>
    <dgm:cxn modelId="{532F2FDC-A96B-47EC-8DDF-9B1247109827}" type="presParOf" srcId="{F7F1AE71-BF7F-4A3B-87BB-898763A58B9F}" destId="{67CF72EC-3F8B-4547-95C8-1ABC89508EC8}" srcOrd="0" destOrd="0" presId="urn:microsoft.com/office/officeart/2008/layout/VerticalCurvedList"/>
    <dgm:cxn modelId="{12D5DE13-0FA9-49F2-9AE6-E1D7D9BEBB7C}" type="presParOf" srcId="{150EA44A-1CFC-4264-8AD1-778C367317EF}" destId="{33473A31-D9DB-448A-BA32-585C8DEF8206}" srcOrd="5" destOrd="0" presId="urn:microsoft.com/office/officeart/2008/layout/VerticalCurvedList"/>
    <dgm:cxn modelId="{8DBFCD30-37C0-44DD-AAF3-F59D808A5904}" type="presParOf" srcId="{150EA44A-1CFC-4264-8AD1-778C367317EF}" destId="{77FE3841-BDE1-4338-8400-28A31773713E}" srcOrd="6" destOrd="0" presId="urn:microsoft.com/office/officeart/2008/layout/VerticalCurvedList"/>
    <dgm:cxn modelId="{F7D7714A-0F03-4C40-BAE2-F0C4AFAD44B0}" type="presParOf" srcId="{77FE3841-BDE1-4338-8400-28A31773713E}" destId="{8FAEE295-7407-4BF1-979E-F4A83DD7840E}" srcOrd="0" destOrd="0" presId="urn:microsoft.com/office/officeart/2008/layout/VerticalCurvedList"/>
    <dgm:cxn modelId="{7CCBE310-4CE9-4CFD-880A-689F498942C1}" type="presParOf" srcId="{150EA44A-1CFC-4264-8AD1-778C367317EF}" destId="{4EA7F4BE-E671-49DB-8CDA-424E01F12118}" srcOrd="7" destOrd="0" presId="urn:microsoft.com/office/officeart/2008/layout/VerticalCurvedList"/>
    <dgm:cxn modelId="{23DF70FC-0740-442C-92C4-DD8FAEBB14CE}" type="presParOf" srcId="{150EA44A-1CFC-4264-8AD1-778C367317EF}" destId="{826B2A7E-333E-4348-AC3D-D66A51E22EFF}" srcOrd="8" destOrd="0" presId="urn:microsoft.com/office/officeart/2008/layout/VerticalCurvedList"/>
    <dgm:cxn modelId="{D17FB203-CD0F-484E-9867-295F5EE4A5E4}" type="presParOf" srcId="{826B2A7E-333E-4348-AC3D-D66A51E22EFF}" destId="{206AA06E-32DB-487F-B235-5351D10EBA88}" srcOrd="0" destOrd="0" presId="urn:microsoft.com/office/officeart/2008/layout/VerticalCurvedList"/>
    <dgm:cxn modelId="{BCF1A5A4-D8D7-4ACB-899B-513F6F577CD5}" type="presParOf" srcId="{150EA44A-1CFC-4264-8AD1-778C367317EF}" destId="{A461FB54-AAE8-4228-BE96-F30773B77305}" srcOrd="9" destOrd="0" presId="urn:microsoft.com/office/officeart/2008/layout/VerticalCurvedList"/>
    <dgm:cxn modelId="{665CCB80-8679-4609-BC92-C05EC6927E4B}" type="presParOf" srcId="{150EA44A-1CFC-4264-8AD1-778C367317EF}" destId="{6EFF7A1F-CFF6-4E9A-96D6-29D0B2D7BCB9}" srcOrd="10" destOrd="0" presId="urn:microsoft.com/office/officeart/2008/layout/VerticalCurvedList"/>
    <dgm:cxn modelId="{17E00D7E-2598-460A-9D19-7C7FAD5126CB}" type="presParOf" srcId="{6EFF7A1F-CFF6-4E9A-96D6-29D0B2D7BCB9}" destId="{23CC9C34-C96F-4D1B-8940-476165F9F4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54E2D-B2CA-4143-8738-B53E1E50D4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1FF282-9FD9-4B7E-8FF0-B2112D371723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nr. 86 Strutture</a:t>
          </a:r>
          <a:r>
            <a:rPr lang="it-IT" b="1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Socio Assistenziali</a:t>
          </a:r>
          <a:endParaRPr lang="it-IT" dirty="0"/>
        </a:p>
      </dgm:t>
    </dgm:pt>
    <dgm:pt modelId="{4985344F-FE94-491F-B32A-5A4DA5E076C0}" type="parTrans" cxnId="{D742A535-AF61-45DE-91A0-F7A5E8136A21}">
      <dgm:prSet/>
      <dgm:spPr/>
      <dgm:t>
        <a:bodyPr/>
        <a:lstStyle/>
        <a:p>
          <a:endParaRPr lang="it-IT"/>
        </a:p>
      </dgm:t>
    </dgm:pt>
    <dgm:pt modelId="{11468775-9FF6-454C-BA86-8DFC5797CFE5}" type="sibTrans" cxnId="{D742A535-AF61-45DE-91A0-F7A5E8136A21}">
      <dgm:prSet/>
      <dgm:spPr/>
      <dgm:t>
        <a:bodyPr/>
        <a:lstStyle/>
        <a:p>
          <a:endParaRPr lang="it-IT"/>
        </a:p>
      </dgm:t>
    </dgm:pt>
    <dgm:pt modelId="{1DC0B774-0A0D-42C9-B226-DB4AA2B55FD3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nr. 16 Tecnici della prevenzione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 nr.8 UOC ISP </a:t>
          </a:r>
          <a:r>
            <a:rPr lang="it-IT" i="1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nr.8 UOC PSAL )</a:t>
          </a:r>
          <a:endParaRPr lang="it-IT" dirty="0"/>
        </a:p>
      </dgm:t>
    </dgm:pt>
    <dgm:pt modelId="{EF594D4A-2E43-4D0D-9C77-F31049B40E21}" type="parTrans" cxnId="{B3E22CCA-E973-477A-A50B-562F9EA7C59B}">
      <dgm:prSet/>
      <dgm:spPr/>
      <dgm:t>
        <a:bodyPr/>
        <a:lstStyle/>
        <a:p>
          <a:endParaRPr lang="it-IT"/>
        </a:p>
      </dgm:t>
    </dgm:pt>
    <dgm:pt modelId="{DACFF3B6-C41B-4421-BF21-408B580B611C}" type="sibTrans" cxnId="{B3E22CCA-E973-477A-A50B-562F9EA7C59B}">
      <dgm:prSet/>
      <dgm:spPr/>
      <dgm:t>
        <a:bodyPr/>
        <a:lstStyle/>
        <a:p>
          <a:endParaRPr lang="it-IT"/>
        </a:p>
      </dgm:t>
    </dgm:pt>
    <dgm:pt modelId="{14B3861A-118C-41AD-A33F-323B5A33107A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nr.73 comuni  </a:t>
          </a:r>
          <a:r>
            <a:rPr lang="it-IT" b="0" dirty="0" smtClean="0">
              <a:solidFill>
                <a:schemeClr val="tx2">
                  <a:lumMod val="75000"/>
                </a:schemeClr>
              </a:solidFill>
              <a:effectLst/>
              <a:sym typeface="Wingdings" panose="05000000000000000000" pitchFamily="2" charset="2"/>
            </a:rPr>
            <a:t>distribuiti su u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na superficie di </a:t>
          </a:r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2.750 Kmq 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 </a:t>
          </a:r>
          <a:r>
            <a:rPr lang="it-IT" u="sng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85 % strade di montagna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)</a:t>
          </a:r>
          <a:endParaRPr lang="it-IT" dirty="0"/>
        </a:p>
      </dgm:t>
    </dgm:pt>
    <dgm:pt modelId="{685A3C1F-92E8-439A-9FBE-9897E6DC9BBB}" type="parTrans" cxnId="{2628D399-54CC-4DF1-9213-B147C1D93501}">
      <dgm:prSet/>
      <dgm:spPr/>
      <dgm:t>
        <a:bodyPr/>
        <a:lstStyle/>
        <a:p>
          <a:endParaRPr lang="it-IT"/>
        </a:p>
      </dgm:t>
    </dgm:pt>
    <dgm:pt modelId="{BA848FF9-2D31-40B4-AF12-7615D5F5530F}" type="sibTrans" cxnId="{2628D399-54CC-4DF1-9213-B147C1D93501}">
      <dgm:prSet/>
      <dgm:spPr/>
      <dgm:t>
        <a:bodyPr/>
        <a:lstStyle/>
        <a:p>
          <a:endParaRPr lang="it-IT"/>
        </a:p>
      </dgm:t>
    </dgm:pt>
    <dgm:pt modelId="{7B0E74A7-08EF-4B54-8230-8A4AD774EB6C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Dotazione individuale e strumentale</a:t>
          </a:r>
          <a:r>
            <a:rPr lang="it-IT" b="1" dirty="0" smtClean="0">
              <a:solidFill>
                <a:schemeClr val="tx2">
                  <a:lumMod val="75000"/>
                </a:schemeClr>
              </a:solidFill>
              <a:effectLst/>
              <a:sym typeface="Wingdings" panose="05000000000000000000" pitchFamily="2" charset="2"/>
            </a:rPr>
            <a:t> </a:t>
          </a:r>
          <a:r>
            <a:rPr lang="it-IT" b="0" dirty="0" smtClean="0">
              <a:solidFill>
                <a:schemeClr val="tx2">
                  <a:lumMod val="75000"/>
                </a:schemeClr>
              </a:solidFill>
              <a:effectLst/>
              <a:sym typeface="Wingdings" panose="05000000000000000000" pitchFamily="2" charset="2"/>
            </a:rPr>
            <a:t>(</a:t>
          </a:r>
          <a:r>
            <a:rPr lang="it-IT" b="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a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uto di servizio allestite misure COVID -19  ) </a:t>
          </a:r>
          <a:endParaRPr lang="it-IT" dirty="0"/>
        </a:p>
      </dgm:t>
    </dgm:pt>
    <dgm:pt modelId="{482AF123-BE84-4C66-AA79-A34280A3B7E8}" type="parTrans" cxnId="{F8C126B9-4590-4C91-9D2C-D6EF8DA54C95}">
      <dgm:prSet/>
      <dgm:spPr/>
      <dgm:t>
        <a:bodyPr/>
        <a:lstStyle/>
        <a:p>
          <a:endParaRPr lang="it-IT"/>
        </a:p>
      </dgm:t>
    </dgm:pt>
    <dgm:pt modelId="{1367AE3E-2E91-49CB-8EC0-25051F44B001}" type="sibTrans" cxnId="{F8C126B9-4590-4C91-9D2C-D6EF8DA54C95}">
      <dgm:prSet/>
      <dgm:spPr/>
      <dgm:t>
        <a:bodyPr/>
        <a:lstStyle/>
        <a:p>
          <a:endParaRPr lang="it-IT"/>
        </a:p>
      </dgm:t>
    </dgm:pt>
    <dgm:pt modelId="{D75A407B-08CC-4918-BAD0-76A57490FC4A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Tempistica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per la verifica delle strutture (3 mesi o entro 12 h per interventi su richiesta per casi covid) </a:t>
          </a:r>
          <a:endParaRPr lang="it-IT" dirty="0"/>
        </a:p>
      </dgm:t>
    </dgm:pt>
    <dgm:pt modelId="{30AE0CFB-A635-4D3A-9974-D903138E9E5B}" type="parTrans" cxnId="{A282FBEB-3B58-4AC0-B129-CC2893DC97FD}">
      <dgm:prSet/>
      <dgm:spPr/>
      <dgm:t>
        <a:bodyPr/>
        <a:lstStyle/>
        <a:p>
          <a:endParaRPr lang="it-IT"/>
        </a:p>
      </dgm:t>
    </dgm:pt>
    <dgm:pt modelId="{002E696E-50E4-42A3-A586-1C3703072ED1}" type="sibTrans" cxnId="{A282FBEB-3B58-4AC0-B129-CC2893DC97FD}">
      <dgm:prSet/>
      <dgm:spPr/>
      <dgm:t>
        <a:bodyPr/>
        <a:lstStyle/>
        <a:p>
          <a:endParaRPr lang="it-IT"/>
        </a:p>
      </dgm:t>
    </dgm:pt>
    <dgm:pt modelId="{BF5A266F-75EA-47DE-966F-0CA6832EBCCE}">
      <dgm:prSet phldrT="[Tes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Correlazione</a:t>
          </a:r>
          <a:r>
            <a:rPr lang="it-IT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tra variazioni normative misure covid-19 e andamento stato pandemico</a:t>
          </a:r>
          <a:endParaRPr lang="it-IT" dirty="0"/>
        </a:p>
      </dgm:t>
    </dgm:pt>
    <dgm:pt modelId="{84B1C866-5137-4C75-9863-288862A68AD2}" type="parTrans" cxnId="{BA63F573-4D51-4DE5-BD0E-7A8B8D5C43AC}">
      <dgm:prSet/>
      <dgm:spPr/>
      <dgm:t>
        <a:bodyPr/>
        <a:lstStyle/>
        <a:p>
          <a:endParaRPr lang="it-IT"/>
        </a:p>
      </dgm:t>
    </dgm:pt>
    <dgm:pt modelId="{CDB5D1B4-310B-4905-BBF3-0D83240BC51C}" type="sibTrans" cxnId="{BA63F573-4D51-4DE5-BD0E-7A8B8D5C43AC}">
      <dgm:prSet/>
      <dgm:spPr/>
      <dgm:t>
        <a:bodyPr/>
        <a:lstStyle/>
        <a:p>
          <a:endParaRPr lang="it-IT"/>
        </a:p>
      </dgm:t>
    </dgm:pt>
    <dgm:pt modelId="{16CFC1FE-D1C4-4E58-89D7-81603C711E41}" type="pres">
      <dgm:prSet presAssocID="{0EE54E2D-B2CA-4143-8738-B53E1E50D4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150EA44A-1CFC-4264-8AD1-778C367317EF}" type="pres">
      <dgm:prSet presAssocID="{0EE54E2D-B2CA-4143-8738-B53E1E50D4A9}" presName="Name1" presStyleCnt="0"/>
      <dgm:spPr/>
    </dgm:pt>
    <dgm:pt modelId="{7DF8AB76-1196-480C-9EA3-8AC13C3DE2DB}" type="pres">
      <dgm:prSet presAssocID="{0EE54E2D-B2CA-4143-8738-B53E1E50D4A9}" presName="cycle" presStyleCnt="0"/>
      <dgm:spPr/>
    </dgm:pt>
    <dgm:pt modelId="{C8B55A34-8AAE-482A-8BAB-A3FC9329F2B4}" type="pres">
      <dgm:prSet presAssocID="{0EE54E2D-B2CA-4143-8738-B53E1E50D4A9}" presName="srcNode" presStyleLbl="node1" presStyleIdx="0" presStyleCnt="6"/>
      <dgm:spPr/>
    </dgm:pt>
    <dgm:pt modelId="{8576BE94-11D0-4830-837E-2B45ED81FF0C}" type="pres">
      <dgm:prSet presAssocID="{0EE54E2D-B2CA-4143-8738-B53E1E50D4A9}" presName="conn" presStyleLbl="parChTrans1D2" presStyleIdx="0" presStyleCnt="1"/>
      <dgm:spPr/>
      <dgm:t>
        <a:bodyPr/>
        <a:lstStyle/>
        <a:p>
          <a:endParaRPr lang="it-IT"/>
        </a:p>
      </dgm:t>
    </dgm:pt>
    <dgm:pt modelId="{A510E4FA-937C-48D4-897C-2B9F457220A3}" type="pres">
      <dgm:prSet presAssocID="{0EE54E2D-B2CA-4143-8738-B53E1E50D4A9}" presName="extraNode" presStyleLbl="node1" presStyleIdx="0" presStyleCnt="6"/>
      <dgm:spPr/>
    </dgm:pt>
    <dgm:pt modelId="{7A85A2D2-D3E8-4860-B559-71AD0733DD78}" type="pres">
      <dgm:prSet presAssocID="{0EE54E2D-B2CA-4143-8738-B53E1E50D4A9}" presName="dstNode" presStyleLbl="node1" presStyleIdx="0" presStyleCnt="6"/>
      <dgm:spPr/>
    </dgm:pt>
    <dgm:pt modelId="{0854B750-9E12-4A46-882B-51E0EF611411}" type="pres">
      <dgm:prSet presAssocID="{201FF282-9FD9-4B7E-8FF0-B2112D371723}" presName="text_1" presStyleLbl="node1" presStyleIdx="0" presStyleCnt="6" custLinFactNeighborX="-209" custLinFactNeighborY="-24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739C30-68DB-4160-BB15-26FA8F18FE22}" type="pres">
      <dgm:prSet presAssocID="{201FF282-9FD9-4B7E-8FF0-B2112D371723}" presName="accent_1" presStyleCnt="0"/>
      <dgm:spPr/>
    </dgm:pt>
    <dgm:pt modelId="{D707E53F-595B-4565-876A-4A262E16A7A0}" type="pres">
      <dgm:prSet presAssocID="{201FF282-9FD9-4B7E-8FF0-B2112D371723}" presName="accentRepeatNode" presStyleLbl="solidFgAcc1" presStyleIdx="0" presStyleCnt="6"/>
      <dgm:spPr/>
    </dgm:pt>
    <dgm:pt modelId="{77EDF742-520E-483C-BB55-54CD2EEEA590}" type="pres">
      <dgm:prSet presAssocID="{1DC0B774-0A0D-42C9-B226-DB4AA2B55FD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F1AE71-BF7F-4A3B-87BB-898763A58B9F}" type="pres">
      <dgm:prSet presAssocID="{1DC0B774-0A0D-42C9-B226-DB4AA2B55FD3}" presName="accent_2" presStyleCnt="0"/>
      <dgm:spPr/>
    </dgm:pt>
    <dgm:pt modelId="{67CF72EC-3F8B-4547-95C8-1ABC89508EC8}" type="pres">
      <dgm:prSet presAssocID="{1DC0B774-0A0D-42C9-B226-DB4AA2B55FD3}" presName="accentRepeatNode" presStyleLbl="solidFgAcc1" presStyleIdx="1" presStyleCnt="6"/>
      <dgm:spPr/>
    </dgm:pt>
    <dgm:pt modelId="{33473A31-D9DB-448A-BA32-585C8DEF8206}" type="pres">
      <dgm:prSet presAssocID="{14B3861A-118C-41AD-A33F-323B5A33107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FE3841-BDE1-4338-8400-28A31773713E}" type="pres">
      <dgm:prSet presAssocID="{14B3861A-118C-41AD-A33F-323B5A33107A}" presName="accent_3" presStyleCnt="0"/>
      <dgm:spPr/>
    </dgm:pt>
    <dgm:pt modelId="{8FAEE295-7407-4BF1-979E-F4A83DD7840E}" type="pres">
      <dgm:prSet presAssocID="{14B3861A-118C-41AD-A33F-323B5A33107A}" presName="accentRepeatNode" presStyleLbl="solidFgAcc1" presStyleIdx="2" presStyleCnt="6"/>
      <dgm:spPr/>
    </dgm:pt>
    <dgm:pt modelId="{4EA7F4BE-E671-49DB-8CDA-424E01F12118}" type="pres">
      <dgm:prSet presAssocID="{7B0E74A7-08EF-4B54-8230-8A4AD774EB6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6B2A7E-333E-4348-AC3D-D66A51E22EFF}" type="pres">
      <dgm:prSet presAssocID="{7B0E74A7-08EF-4B54-8230-8A4AD774EB6C}" presName="accent_4" presStyleCnt="0"/>
      <dgm:spPr/>
    </dgm:pt>
    <dgm:pt modelId="{206AA06E-32DB-487F-B235-5351D10EBA88}" type="pres">
      <dgm:prSet presAssocID="{7B0E74A7-08EF-4B54-8230-8A4AD774EB6C}" presName="accentRepeatNode" presStyleLbl="solidFgAcc1" presStyleIdx="3" presStyleCnt="6"/>
      <dgm:spPr/>
    </dgm:pt>
    <dgm:pt modelId="{A461FB54-AAE8-4228-BE96-F30773B77305}" type="pres">
      <dgm:prSet presAssocID="{D75A407B-08CC-4918-BAD0-76A57490FC4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FF7A1F-CFF6-4E9A-96D6-29D0B2D7BCB9}" type="pres">
      <dgm:prSet presAssocID="{D75A407B-08CC-4918-BAD0-76A57490FC4A}" presName="accent_5" presStyleCnt="0"/>
      <dgm:spPr/>
    </dgm:pt>
    <dgm:pt modelId="{23CC9C34-C96F-4D1B-8940-476165F9F47E}" type="pres">
      <dgm:prSet presAssocID="{D75A407B-08CC-4918-BAD0-76A57490FC4A}" presName="accentRepeatNode" presStyleLbl="solidFgAcc1" presStyleIdx="4" presStyleCnt="6"/>
      <dgm:spPr/>
    </dgm:pt>
    <dgm:pt modelId="{B2A29BEF-4141-4813-B723-39B303B5B521}" type="pres">
      <dgm:prSet presAssocID="{BF5A266F-75EA-47DE-966F-0CA6832EBC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EDB8AD-95EC-454A-9C6E-034ADABB1DD0}" type="pres">
      <dgm:prSet presAssocID="{BF5A266F-75EA-47DE-966F-0CA6832EBCCE}" presName="accent_6" presStyleCnt="0"/>
      <dgm:spPr/>
    </dgm:pt>
    <dgm:pt modelId="{AE808559-40CD-40E4-A0AC-757BA483384A}" type="pres">
      <dgm:prSet presAssocID="{BF5A266F-75EA-47DE-966F-0CA6832EBCCE}" presName="accentRepeatNode" presStyleLbl="solidFgAcc1" presStyleIdx="5" presStyleCnt="6"/>
      <dgm:spPr/>
    </dgm:pt>
  </dgm:ptLst>
  <dgm:cxnLst>
    <dgm:cxn modelId="{BD59065D-813A-41EC-9175-87E60A04401A}" type="presOf" srcId="{D75A407B-08CC-4918-BAD0-76A57490FC4A}" destId="{A461FB54-AAE8-4228-BE96-F30773B77305}" srcOrd="0" destOrd="0" presId="urn:microsoft.com/office/officeart/2008/layout/VerticalCurvedList"/>
    <dgm:cxn modelId="{60FC61DA-C277-425D-9839-817C02B7B2D5}" type="presOf" srcId="{0EE54E2D-B2CA-4143-8738-B53E1E50D4A9}" destId="{16CFC1FE-D1C4-4E58-89D7-81603C711E41}" srcOrd="0" destOrd="0" presId="urn:microsoft.com/office/officeart/2008/layout/VerticalCurvedList"/>
    <dgm:cxn modelId="{4F727FDF-9013-4785-8BA0-EE8283AA4321}" type="presOf" srcId="{11468775-9FF6-454C-BA86-8DFC5797CFE5}" destId="{8576BE94-11D0-4830-837E-2B45ED81FF0C}" srcOrd="0" destOrd="0" presId="urn:microsoft.com/office/officeart/2008/layout/VerticalCurvedList"/>
    <dgm:cxn modelId="{1C213A31-3751-493A-9447-632724C6C473}" type="presOf" srcId="{7B0E74A7-08EF-4B54-8230-8A4AD774EB6C}" destId="{4EA7F4BE-E671-49DB-8CDA-424E01F12118}" srcOrd="0" destOrd="0" presId="urn:microsoft.com/office/officeart/2008/layout/VerticalCurvedList"/>
    <dgm:cxn modelId="{F8C126B9-4590-4C91-9D2C-D6EF8DA54C95}" srcId="{0EE54E2D-B2CA-4143-8738-B53E1E50D4A9}" destId="{7B0E74A7-08EF-4B54-8230-8A4AD774EB6C}" srcOrd="3" destOrd="0" parTransId="{482AF123-BE84-4C66-AA79-A34280A3B7E8}" sibTransId="{1367AE3E-2E91-49CB-8EC0-25051F44B001}"/>
    <dgm:cxn modelId="{B3E22CCA-E973-477A-A50B-562F9EA7C59B}" srcId="{0EE54E2D-B2CA-4143-8738-B53E1E50D4A9}" destId="{1DC0B774-0A0D-42C9-B226-DB4AA2B55FD3}" srcOrd="1" destOrd="0" parTransId="{EF594D4A-2E43-4D0D-9C77-F31049B40E21}" sibTransId="{DACFF3B6-C41B-4421-BF21-408B580B611C}"/>
    <dgm:cxn modelId="{2628D399-54CC-4DF1-9213-B147C1D93501}" srcId="{0EE54E2D-B2CA-4143-8738-B53E1E50D4A9}" destId="{14B3861A-118C-41AD-A33F-323B5A33107A}" srcOrd="2" destOrd="0" parTransId="{685A3C1F-92E8-439A-9FBE-9897E6DC9BBB}" sibTransId="{BA848FF9-2D31-40B4-AF12-7615D5F5530F}"/>
    <dgm:cxn modelId="{CF4894E7-05C2-426F-80A0-7518F7980AC7}" type="presOf" srcId="{BF5A266F-75EA-47DE-966F-0CA6832EBCCE}" destId="{B2A29BEF-4141-4813-B723-39B303B5B521}" srcOrd="0" destOrd="0" presId="urn:microsoft.com/office/officeart/2008/layout/VerticalCurvedList"/>
    <dgm:cxn modelId="{D742A535-AF61-45DE-91A0-F7A5E8136A21}" srcId="{0EE54E2D-B2CA-4143-8738-B53E1E50D4A9}" destId="{201FF282-9FD9-4B7E-8FF0-B2112D371723}" srcOrd="0" destOrd="0" parTransId="{4985344F-FE94-491F-B32A-5A4DA5E076C0}" sibTransId="{11468775-9FF6-454C-BA86-8DFC5797CFE5}"/>
    <dgm:cxn modelId="{8108F438-82BB-4265-A7F3-0650608FA2A1}" type="presOf" srcId="{201FF282-9FD9-4B7E-8FF0-B2112D371723}" destId="{0854B750-9E12-4A46-882B-51E0EF611411}" srcOrd="0" destOrd="0" presId="urn:microsoft.com/office/officeart/2008/layout/VerticalCurvedList"/>
    <dgm:cxn modelId="{A282FBEB-3B58-4AC0-B129-CC2893DC97FD}" srcId="{0EE54E2D-B2CA-4143-8738-B53E1E50D4A9}" destId="{D75A407B-08CC-4918-BAD0-76A57490FC4A}" srcOrd="4" destOrd="0" parTransId="{30AE0CFB-A635-4D3A-9974-D903138E9E5B}" sibTransId="{002E696E-50E4-42A3-A586-1C3703072ED1}"/>
    <dgm:cxn modelId="{025BE135-E4BC-4A33-880D-25761E0E37D9}" type="presOf" srcId="{1DC0B774-0A0D-42C9-B226-DB4AA2B55FD3}" destId="{77EDF742-520E-483C-BB55-54CD2EEEA590}" srcOrd="0" destOrd="0" presId="urn:microsoft.com/office/officeart/2008/layout/VerticalCurvedList"/>
    <dgm:cxn modelId="{BA63F573-4D51-4DE5-BD0E-7A8B8D5C43AC}" srcId="{0EE54E2D-B2CA-4143-8738-B53E1E50D4A9}" destId="{BF5A266F-75EA-47DE-966F-0CA6832EBCCE}" srcOrd="5" destOrd="0" parTransId="{84B1C866-5137-4C75-9863-288862A68AD2}" sibTransId="{CDB5D1B4-310B-4905-BBF3-0D83240BC51C}"/>
    <dgm:cxn modelId="{AAD94CA6-0B53-476F-9F71-66E784F7B5E8}" type="presOf" srcId="{14B3861A-118C-41AD-A33F-323B5A33107A}" destId="{33473A31-D9DB-448A-BA32-585C8DEF8206}" srcOrd="0" destOrd="0" presId="urn:microsoft.com/office/officeart/2008/layout/VerticalCurvedList"/>
    <dgm:cxn modelId="{B5F63E0A-F106-4296-BC38-D690E7D94ECD}" type="presParOf" srcId="{16CFC1FE-D1C4-4E58-89D7-81603C711E41}" destId="{150EA44A-1CFC-4264-8AD1-778C367317EF}" srcOrd="0" destOrd="0" presId="urn:microsoft.com/office/officeart/2008/layout/VerticalCurvedList"/>
    <dgm:cxn modelId="{716AC474-2BB2-41B1-AE58-40C2D8959A79}" type="presParOf" srcId="{150EA44A-1CFC-4264-8AD1-778C367317EF}" destId="{7DF8AB76-1196-480C-9EA3-8AC13C3DE2DB}" srcOrd="0" destOrd="0" presId="urn:microsoft.com/office/officeart/2008/layout/VerticalCurvedList"/>
    <dgm:cxn modelId="{E6B26214-72E6-458F-92B0-FC19D50EB975}" type="presParOf" srcId="{7DF8AB76-1196-480C-9EA3-8AC13C3DE2DB}" destId="{C8B55A34-8AAE-482A-8BAB-A3FC9329F2B4}" srcOrd="0" destOrd="0" presId="urn:microsoft.com/office/officeart/2008/layout/VerticalCurvedList"/>
    <dgm:cxn modelId="{D66CC8EF-E04F-42BE-9F24-B5A2470C79B2}" type="presParOf" srcId="{7DF8AB76-1196-480C-9EA3-8AC13C3DE2DB}" destId="{8576BE94-11D0-4830-837E-2B45ED81FF0C}" srcOrd="1" destOrd="0" presId="urn:microsoft.com/office/officeart/2008/layout/VerticalCurvedList"/>
    <dgm:cxn modelId="{A3E22C20-7F29-4B52-A267-BC19C61383E8}" type="presParOf" srcId="{7DF8AB76-1196-480C-9EA3-8AC13C3DE2DB}" destId="{A510E4FA-937C-48D4-897C-2B9F457220A3}" srcOrd="2" destOrd="0" presId="urn:microsoft.com/office/officeart/2008/layout/VerticalCurvedList"/>
    <dgm:cxn modelId="{537CF68A-7B98-48AB-9351-6BD8780263F6}" type="presParOf" srcId="{7DF8AB76-1196-480C-9EA3-8AC13C3DE2DB}" destId="{7A85A2D2-D3E8-4860-B559-71AD0733DD78}" srcOrd="3" destOrd="0" presId="urn:microsoft.com/office/officeart/2008/layout/VerticalCurvedList"/>
    <dgm:cxn modelId="{BDB9F3BA-5615-40E1-8BBD-6ADAF5E863B9}" type="presParOf" srcId="{150EA44A-1CFC-4264-8AD1-778C367317EF}" destId="{0854B750-9E12-4A46-882B-51E0EF611411}" srcOrd="1" destOrd="0" presId="urn:microsoft.com/office/officeart/2008/layout/VerticalCurvedList"/>
    <dgm:cxn modelId="{5039374B-BC27-4767-A065-90566CDE80FF}" type="presParOf" srcId="{150EA44A-1CFC-4264-8AD1-778C367317EF}" destId="{E9739C30-68DB-4160-BB15-26FA8F18FE22}" srcOrd="2" destOrd="0" presId="urn:microsoft.com/office/officeart/2008/layout/VerticalCurvedList"/>
    <dgm:cxn modelId="{3CF20482-53B0-46BC-AEFE-C1943559861D}" type="presParOf" srcId="{E9739C30-68DB-4160-BB15-26FA8F18FE22}" destId="{D707E53F-595B-4565-876A-4A262E16A7A0}" srcOrd="0" destOrd="0" presId="urn:microsoft.com/office/officeart/2008/layout/VerticalCurvedList"/>
    <dgm:cxn modelId="{9302856E-7C9A-4730-AA62-35C2F8A07F86}" type="presParOf" srcId="{150EA44A-1CFC-4264-8AD1-778C367317EF}" destId="{77EDF742-520E-483C-BB55-54CD2EEEA590}" srcOrd="3" destOrd="0" presId="urn:microsoft.com/office/officeart/2008/layout/VerticalCurvedList"/>
    <dgm:cxn modelId="{72B2E8D6-7515-4EF8-9CF2-2A145C6B0D75}" type="presParOf" srcId="{150EA44A-1CFC-4264-8AD1-778C367317EF}" destId="{F7F1AE71-BF7F-4A3B-87BB-898763A58B9F}" srcOrd="4" destOrd="0" presId="urn:microsoft.com/office/officeart/2008/layout/VerticalCurvedList"/>
    <dgm:cxn modelId="{532F2FDC-A96B-47EC-8DDF-9B1247109827}" type="presParOf" srcId="{F7F1AE71-BF7F-4A3B-87BB-898763A58B9F}" destId="{67CF72EC-3F8B-4547-95C8-1ABC89508EC8}" srcOrd="0" destOrd="0" presId="urn:microsoft.com/office/officeart/2008/layout/VerticalCurvedList"/>
    <dgm:cxn modelId="{12D5DE13-0FA9-49F2-9AE6-E1D7D9BEBB7C}" type="presParOf" srcId="{150EA44A-1CFC-4264-8AD1-778C367317EF}" destId="{33473A31-D9DB-448A-BA32-585C8DEF8206}" srcOrd="5" destOrd="0" presId="urn:microsoft.com/office/officeart/2008/layout/VerticalCurvedList"/>
    <dgm:cxn modelId="{8DBFCD30-37C0-44DD-AAF3-F59D808A5904}" type="presParOf" srcId="{150EA44A-1CFC-4264-8AD1-778C367317EF}" destId="{77FE3841-BDE1-4338-8400-28A31773713E}" srcOrd="6" destOrd="0" presId="urn:microsoft.com/office/officeart/2008/layout/VerticalCurvedList"/>
    <dgm:cxn modelId="{F7D7714A-0F03-4C40-BAE2-F0C4AFAD44B0}" type="presParOf" srcId="{77FE3841-BDE1-4338-8400-28A31773713E}" destId="{8FAEE295-7407-4BF1-979E-F4A83DD7840E}" srcOrd="0" destOrd="0" presId="urn:microsoft.com/office/officeart/2008/layout/VerticalCurvedList"/>
    <dgm:cxn modelId="{7CCBE310-4CE9-4CFD-880A-689F498942C1}" type="presParOf" srcId="{150EA44A-1CFC-4264-8AD1-778C367317EF}" destId="{4EA7F4BE-E671-49DB-8CDA-424E01F12118}" srcOrd="7" destOrd="0" presId="urn:microsoft.com/office/officeart/2008/layout/VerticalCurvedList"/>
    <dgm:cxn modelId="{23DF70FC-0740-442C-92C4-DD8FAEBB14CE}" type="presParOf" srcId="{150EA44A-1CFC-4264-8AD1-778C367317EF}" destId="{826B2A7E-333E-4348-AC3D-D66A51E22EFF}" srcOrd="8" destOrd="0" presId="urn:microsoft.com/office/officeart/2008/layout/VerticalCurvedList"/>
    <dgm:cxn modelId="{D17FB203-CD0F-484E-9867-295F5EE4A5E4}" type="presParOf" srcId="{826B2A7E-333E-4348-AC3D-D66A51E22EFF}" destId="{206AA06E-32DB-487F-B235-5351D10EBA88}" srcOrd="0" destOrd="0" presId="urn:microsoft.com/office/officeart/2008/layout/VerticalCurvedList"/>
    <dgm:cxn modelId="{BCF1A5A4-D8D7-4ACB-899B-513F6F577CD5}" type="presParOf" srcId="{150EA44A-1CFC-4264-8AD1-778C367317EF}" destId="{A461FB54-AAE8-4228-BE96-F30773B77305}" srcOrd="9" destOrd="0" presId="urn:microsoft.com/office/officeart/2008/layout/VerticalCurvedList"/>
    <dgm:cxn modelId="{665CCB80-8679-4609-BC92-C05EC6927E4B}" type="presParOf" srcId="{150EA44A-1CFC-4264-8AD1-778C367317EF}" destId="{6EFF7A1F-CFF6-4E9A-96D6-29D0B2D7BCB9}" srcOrd="10" destOrd="0" presId="urn:microsoft.com/office/officeart/2008/layout/VerticalCurvedList"/>
    <dgm:cxn modelId="{17E00D7E-2598-460A-9D19-7C7FAD5126CB}" type="presParOf" srcId="{6EFF7A1F-CFF6-4E9A-96D6-29D0B2D7BCB9}" destId="{23CC9C34-C96F-4D1B-8940-476165F9F47E}" srcOrd="0" destOrd="0" presId="urn:microsoft.com/office/officeart/2008/layout/VerticalCurvedList"/>
    <dgm:cxn modelId="{7014D4B0-8E74-4FF2-A7AA-2391CFDACC01}" type="presParOf" srcId="{150EA44A-1CFC-4264-8AD1-778C367317EF}" destId="{B2A29BEF-4141-4813-B723-39B303B5B521}" srcOrd="11" destOrd="0" presId="urn:microsoft.com/office/officeart/2008/layout/VerticalCurvedList"/>
    <dgm:cxn modelId="{A1C6CE69-E1D6-45CF-9D6C-2D3A7B81726B}" type="presParOf" srcId="{150EA44A-1CFC-4264-8AD1-778C367317EF}" destId="{0AEDB8AD-95EC-454A-9C6E-034ADABB1DD0}" srcOrd="12" destOrd="0" presId="urn:microsoft.com/office/officeart/2008/layout/VerticalCurvedList"/>
    <dgm:cxn modelId="{D5668E0D-271E-4037-B51D-838E9512FB10}" type="presParOf" srcId="{0AEDB8AD-95EC-454A-9C6E-034ADABB1DD0}" destId="{AE808559-40CD-40E4-A0AC-757BA48338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7C884C-4BB6-4624-B6B7-2506C88E64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11BEAD-9C84-4095-BABC-3DC9F6E71CC4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CB3D1-9BAB-426F-B4B4-0276D283CA20}" type="parTrans" cxnId="{F561339A-2175-4415-916E-F7ED7AB9DEB8}">
      <dgm:prSet/>
      <dgm:spPr/>
      <dgm:t>
        <a:bodyPr/>
        <a:lstStyle/>
        <a:p>
          <a:endParaRPr lang="it-IT" sz="800"/>
        </a:p>
      </dgm:t>
    </dgm:pt>
    <dgm:pt modelId="{39FBBFCA-8DF9-44E7-8836-A5FDCAB08C14}" type="sibTrans" cxnId="{F561339A-2175-4415-916E-F7ED7AB9DEB8}">
      <dgm:prSet/>
      <dgm:spPr/>
      <dgm:t>
        <a:bodyPr/>
        <a:lstStyle/>
        <a:p>
          <a:endParaRPr lang="it-IT" sz="800"/>
        </a:p>
      </dgm:t>
    </dgm:pt>
    <dgm:pt modelId="{6B4D9A37-312C-4A55-9A92-79FC54D24151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gm:t>
    </dgm:pt>
    <dgm:pt modelId="{F1FE201E-4FB2-4DA8-A389-981DF11A7024}" type="parTrans" cxnId="{4A0EC42A-BA7D-46CA-A29F-EE6C3E221C81}">
      <dgm:prSet/>
      <dgm:spPr/>
      <dgm:t>
        <a:bodyPr/>
        <a:lstStyle/>
        <a:p>
          <a:endParaRPr lang="it-IT" sz="800"/>
        </a:p>
      </dgm:t>
    </dgm:pt>
    <dgm:pt modelId="{280961B9-86E4-41C3-B92C-FBF8FA094BCF}" type="sibTrans" cxnId="{4A0EC42A-BA7D-46CA-A29F-EE6C3E221C81}">
      <dgm:prSet/>
      <dgm:spPr/>
      <dgm:t>
        <a:bodyPr/>
        <a:lstStyle/>
        <a:p>
          <a:endParaRPr lang="it-IT" sz="800"/>
        </a:p>
      </dgm:t>
    </dgm:pt>
    <dgm:pt modelId="{99088F67-B4F3-4E03-89D0-F91FE60F8B8D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9768-1C3D-41CC-B998-18ECCF58D81C}" type="parTrans" cxnId="{57A94645-EC76-4CF9-8A02-4BCCEA690C05}">
      <dgm:prSet/>
      <dgm:spPr/>
      <dgm:t>
        <a:bodyPr/>
        <a:lstStyle/>
        <a:p>
          <a:endParaRPr lang="it-IT" sz="800"/>
        </a:p>
      </dgm:t>
    </dgm:pt>
    <dgm:pt modelId="{556834E5-800C-4C11-875A-81E33244D7A3}" type="sibTrans" cxnId="{57A94645-EC76-4CF9-8A02-4BCCEA690C05}">
      <dgm:prSet/>
      <dgm:spPr/>
      <dgm:t>
        <a:bodyPr/>
        <a:lstStyle/>
        <a:p>
          <a:endParaRPr lang="it-IT" sz="800"/>
        </a:p>
      </dgm:t>
    </dgm:pt>
    <dgm:pt modelId="{EA8323BD-3EF4-464D-8A9B-7ED6527C3BB2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gm:t>
    </dgm:pt>
    <dgm:pt modelId="{CBB724DD-9B17-4441-8947-10095459EB30}" type="parTrans" cxnId="{F5BC1E59-EA52-4432-97A4-E44EC77EDCE5}">
      <dgm:prSet/>
      <dgm:spPr/>
      <dgm:t>
        <a:bodyPr/>
        <a:lstStyle/>
        <a:p>
          <a:endParaRPr lang="it-IT"/>
        </a:p>
      </dgm:t>
    </dgm:pt>
    <dgm:pt modelId="{D9915E5A-62F8-4E26-B259-F606AF65A044}" type="sibTrans" cxnId="{F5BC1E59-EA52-4432-97A4-E44EC77EDCE5}">
      <dgm:prSet/>
      <dgm:spPr/>
      <dgm:t>
        <a:bodyPr/>
        <a:lstStyle/>
        <a:p>
          <a:endParaRPr lang="it-IT"/>
        </a:p>
      </dgm:t>
    </dgm:pt>
    <dgm:pt modelId="{80624C8F-47FD-4910-8440-ED85370E9251}" type="pres">
      <dgm:prSet presAssocID="{EA7C884C-4BB6-4624-B6B7-2506C88E6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52DEAE-4452-45E4-BD0B-67A5B5A48259}" type="pres">
      <dgm:prSet presAssocID="{8211BEAD-9C84-4095-BABC-3DC9F6E71CC4}" presName="node" presStyleLbl="node1" presStyleIdx="0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3F8B45-8D79-4877-826E-6E815915D139}" type="pres">
      <dgm:prSet presAssocID="{8211BEAD-9C84-4095-BABC-3DC9F6E71CC4}" presName="spNode" presStyleCnt="0"/>
      <dgm:spPr/>
    </dgm:pt>
    <dgm:pt modelId="{378BB5F0-9108-4E5A-B171-91A802695942}" type="pres">
      <dgm:prSet presAssocID="{39FBBFCA-8DF9-44E7-8836-A5FDCAB08C14}" presName="sibTrans" presStyleLbl="sibTrans1D1" presStyleIdx="0" presStyleCnt="4"/>
      <dgm:spPr/>
      <dgm:t>
        <a:bodyPr/>
        <a:lstStyle/>
        <a:p>
          <a:endParaRPr lang="it-IT"/>
        </a:p>
      </dgm:t>
    </dgm:pt>
    <dgm:pt modelId="{ED666449-2477-4272-9758-462B2A99BA38}" type="pres">
      <dgm:prSet presAssocID="{EA8323BD-3EF4-464D-8A9B-7ED6527C3BB2}" presName="node" presStyleLbl="node1" presStyleIdx="1" presStyleCnt="4" custScaleX="129822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86AE-15CD-44F1-802D-7BA5D9155A5C}" type="pres">
      <dgm:prSet presAssocID="{EA8323BD-3EF4-464D-8A9B-7ED6527C3BB2}" presName="spNode" presStyleCnt="0"/>
      <dgm:spPr/>
    </dgm:pt>
    <dgm:pt modelId="{F599A385-49D5-48DC-8B69-6AC75250D000}" type="pres">
      <dgm:prSet presAssocID="{D9915E5A-62F8-4E26-B259-F606AF65A044}" presName="sibTrans" presStyleLbl="sibTrans1D1" presStyleIdx="1" presStyleCnt="4"/>
      <dgm:spPr/>
      <dgm:t>
        <a:bodyPr/>
        <a:lstStyle/>
        <a:p>
          <a:endParaRPr lang="it-IT"/>
        </a:p>
      </dgm:t>
    </dgm:pt>
    <dgm:pt modelId="{B4E64B95-649F-4DD4-A9A7-E549A4334AAA}" type="pres">
      <dgm:prSet presAssocID="{6B4D9A37-312C-4A55-9A92-79FC54D24151}" presName="node" presStyleLbl="node1" presStyleIdx="2" presStyleCnt="4" custScaleX="1312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B04C5-5D9A-43D3-BEA8-E9725A8A5655}" type="pres">
      <dgm:prSet presAssocID="{6B4D9A37-312C-4A55-9A92-79FC54D24151}" presName="spNode" presStyleCnt="0"/>
      <dgm:spPr/>
    </dgm:pt>
    <dgm:pt modelId="{4BF94D05-6FA8-42EA-B5A6-3654CE6828C0}" type="pres">
      <dgm:prSet presAssocID="{280961B9-86E4-41C3-B92C-FBF8FA094BCF}" presName="sibTrans" presStyleLbl="sibTrans1D1" presStyleIdx="2" presStyleCnt="4"/>
      <dgm:spPr/>
      <dgm:t>
        <a:bodyPr/>
        <a:lstStyle/>
        <a:p>
          <a:endParaRPr lang="it-IT"/>
        </a:p>
      </dgm:t>
    </dgm:pt>
    <dgm:pt modelId="{40CA6CE9-9C83-487F-AAE6-771C8D27D7F7}" type="pres">
      <dgm:prSet presAssocID="{99088F67-B4F3-4E03-89D0-F91FE60F8B8D}" presName="node" presStyleLbl="node1" presStyleIdx="3" presStyleCnt="4" custScaleX="127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3C8AED-8914-45DC-9808-2064738E8751}" type="pres">
      <dgm:prSet presAssocID="{99088F67-B4F3-4E03-89D0-F91FE60F8B8D}" presName="spNode" presStyleCnt="0"/>
      <dgm:spPr/>
    </dgm:pt>
    <dgm:pt modelId="{BCED2239-960B-451A-8B3B-4013EC0CE9E5}" type="pres">
      <dgm:prSet presAssocID="{556834E5-800C-4C11-875A-81E33244D7A3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D67EC087-DF55-4652-AB82-07091577B433}" type="presOf" srcId="{556834E5-800C-4C11-875A-81E33244D7A3}" destId="{BCED2239-960B-451A-8B3B-4013EC0CE9E5}" srcOrd="0" destOrd="0" presId="urn:microsoft.com/office/officeart/2005/8/layout/cycle5"/>
    <dgm:cxn modelId="{F5BC1E59-EA52-4432-97A4-E44EC77EDCE5}" srcId="{EA7C884C-4BB6-4624-B6B7-2506C88E64A3}" destId="{EA8323BD-3EF4-464D-8A9B-7ED6527C3BB2}" srcOrd="1" destOrd="0" parTransId="{CBB724DD-9B17-4441-8947-10095459EB30}" sibTransId="{D9915E5A-62F8-4E26-B259-F606AF65A044}"/>
    <dgm:cxn modelId="{57A94645-EC76-4CF9-8A02-4BCCEA690C05}" srcId="{EA7C884C-4BB6-4624-B6B7-2506C88E64A3}" destId="{99088F67-B4F3-4E03-89D0-F91FE60F8B8D}" srcOrd="3" destOrd="0" parTransId="{E8EC9768-1C3D-41CC-B998-18ECCF58D81C}" sibTransId="{556834E5-800C-4C11-875A-81E33244D7A3}"/>
    <dgm:cxn modelId="{4A0EC42A-BA7D-46CA-A29F-EE6C3E221C81}" srcId="{EA7C884C-4BB6-4624-B6B7-2506C88E64A3}" destId="{6B4D9A37-312C-4A55-9A92-79FC54D24151}" srcOrd="2" destOrd="0" parTransId="{F1FE201E-4FB2-4DA8-A389-981DF11A7024}" sibTransId="{280961B9-86E4-41C3-B92C-FBF8FA094BCF}"/>
    <dgm:cxn modelId="{D951763C-F001-4C49-ADAA-CC7E8551939D}" type="presOf" srcId="{99088F67-B4F3-4E03-89D0-F91FE60F8B8D}" destId="{40CA6CE9-9C83-487F-AAE6-771C8D27D7F7}" srcOrd="0" destOrd="0" presId="urn:microsoft.com/office/officeart/2005/8/layout/cycle5"/>
    <dgm:cxn modelId="{10CE61CB-457C-4D32-B804-47694B03EE48}" type="presOf" srcId="{EA8323BD-3EF4-464D-8A9B-7ED6527C3BB2}" destId="{ED666449-2477-4272-9758-462B2A99BA38}" srcOrd="0" destOrd="0" presId="urn:microsoft.com/office/officeart/2005/8/layout/cycle5"/>
    <dgm:cxn modelId="{BF366D86-4F2A-4E57-BEB7-B6B7F60B3BEB}" type="presOf" srcId="{6B4D9A37-312C-4A55-9A92-79FC54D24151}" destId="{B4E64B95-649F-4DD4-A9A7-E549A4334AAA}" srcOrd="0" destOrd="0" presId="urn:microsoft.com/office/officeart/2005/8/layout/cycle5"/>
    <dgm:cxn modelId="{7A08F0A4-7BFA-47DF-8828-87AD8302398B}" type="presOf" srcId="{39FBBFCA-8DF9-44E7-8836-A5FDCAB08C14}" destId="{378BB5F0-9108-4E5A-B171-91A802695942}" srcOrd="0" destOrd="0" presId="urn:microsoft.com/office/officeart/2005/8/layout/cycle5"/>
    <dgm:cxn modelId="{F2C5EB6C-7616-40A0-9B6B-91FD618E7958}" type="presOf" srcId="{D9915E5A-62F8-4E26-B259-F606AF65A044}" destId="{F599A385-49D5-48DC-8B69-6AC75250D000}" srcOrd="0" destOrd="0" presId="urn:microsoft.com/office/officeart/2005/8/layout/cycle5"/>
    <dgm:cxn modelId="{F561339A-2175-4415-916E-F7ED7AB9DEB8}" srcId="{EA7C884C-4BB6-4624-B6B7-2506C88E64A3}" destId="{8211BEAD-9C84-4095-BABC-3DC9F6E71CC4}" srcOrd="0" destOrd="0" parTransId="{81BCB3D1-9BAB-426F-B4B4-0276D283CA20}" sibTransId="{39FBBFCA-8DF9-44E7-8836-A5FDCAB08C14}"/>
    <dgm:cxn modelId="{7A6B2972-6257-4B4D-A2C0-B447A53D6D17}" type="presOf" srcId="{EA7C884C-4BB6-4624-B6B7-2506C88E64A3}" destId="{80624C8F-47FD-4910-8440-ED85370E9251}" srcOrd="0" destOrd="0" presId="urn:microsoft.com/office/officeart/2005/8/layout/cycle5"/>
    <dgm:cxn modelId="{03DFC911-3891-4E0B-8219-0C0E79D929B6}" type="presOf" srcId="{8211BEAD-9C84-4095-BABC-3DC9F6E71CC4}" destId="{6F52DEAE-4452-45E4-BD0B-67A5B5A48259}" srcOrd="0" destOrd="0" presId="urn:microsoft.com/office/officeart/2005/8/layout/cycle5"/>
    <dgm:cxn modelId="{88795CDD-ADC1-4DFE-8C8A-E77296EC2B82}" type="presOf" srcId="{280961B9-86E4-41C3-B92C-FBF8FA094BCF}" destId="{4BF94D05-6FA8-42EA-B5A6-3654CE6828C0}" srcOrd="0" destOrd="0" presId="urn:microsoft.com/office/officeart/2005/8/layout/cycle5"/>
    <dgm:cxn modelId="{FE0D443D-A3E7-4EA4-B07C-7BE21636702D}" type="presParOf" srcId="{80624C8F-47FD-4910-8440-ED85370E9251}" destId="{6F52DEAE-4452-45E4-BD0B-67A5B5A48259}" srcOrd="0" destOrd="0" presId="urn:microsoft.com/office/officeart/2005/8/layout/cycle5"/>
    <dgm:cxn modelId="{5536BB90-62D3-4EC8-92A5-AD086F4F050E}" type="presParOf" srcId="{80624C8F-47FD-4910-8440-ED85370E9251}" destId="{CD3F8B45-8D79-4877-826E-6E815915D139}" srcOrd="1" destOrd="0" presId="urn:microsoft.com/office/officeart/2005/8/layout/cycle5"/>
    <dgm:cxn modelId="{0E8F1520-D56F-49D9-B6EC-273BC4086970}" type="presParOf" srcId="{80624C8F-47FD-4910-8440-ED85370E9251}" destId="{378BB5F0-9108-4E5A-B171-91A802695942}" srcOrd="2" destOrd="0" presId="urn:microsoft.com/office/officeart/2005/8/layout/cycle5"/>
    <dgm:cxn modelId="{3401EC4E-975E-4E5C-86CB-333B72FFFA5B}" type="presParOf" srcId="{80624C8F-47FD-4910-8440-ED85370E9251}" destId="{ED666449-2477-4272-9758-462B2A99BA38}" srcOrd="3" destOrd="0" presId="urn:microsoft.com/office/officeart/2005/8/layout/cycle5"/>
    <dgm:cxn modelId="{56120DBD-0945-4CE5-AFA6-A365A029A58A}" type="presParOf" srcId="{80624C8F-47FD-4910-8440-ED85370E9251}" destId="{201386AE-15CD-44F1-802D-7BA5D9155A5C}" srcOrd="4" destOrd="0" presId="urn:microsoft.com/office/officeart/2005/8/layout/cycle5"/>
    <dgm:cxn modelId="{2A785AD3-861F-4E82-A09F-83067DF26FC3}" type="presParOf" srcId="{80624C8F-47FD-4910-8440-ED85370E9251}" destId="{F599A385-49D5-48DC-8B69-6AC75250D000}" srcOrd="5" destOrd="0" presId="urn:microsoft.com/office/officeart/2005/8/layout/cycle5"/>
    <dgm:cxn modelId="{CC5AEE38-35D6-4BB5-AFB3-1B782D8C8C4E}" type="presParOf" srcId="{80624C8F-47FD-4910-8440-ED85370E9251}" destId="{B4E64B95-649F-4DD4-A9A7-E549A4334AAA}" srcOrd="6" destOrd="0" presId="urn:microsoft.com/office/officeart/2005/8/layout/cycle5"/>
    <dgm:cxn modelId="{9B4D653A-508F-4C5E-8AAA-B95DFD3F5742}" type="presParOf" srcId="{80624C8F-47FD-4910-8440-ED85370E9251}" destId="{E30B04C5-5D9A-43D3-BEA8-E9725A8A5655}" srcOrd="7" destOrd="0" presId="urn:microsoft.com/office/officeart/2005/8/layout/cycle5"/>
    <dgm:cxn modelId="{9703319E-0D65-40D1-9FA3-7C65DBFFC7DF}" type="presParOf" srcId="{80624C8F-47FD-4910-8440-ED85370E9251}" destId="{4BF94D05-6FA8-42EA-B5A6-3654CE6828C0}" srcOrd="8" destOrd="0" presId="urn:microsoft.com/office/officeart/2005/8/layout/cycle5"/>
    <dgm:cxn modelId="{21178C15-93B1-4A18-B6D5-16EE31E8F508}" type="presParOf" srcId="{80624C8F-47FD-4910-8440-ED85370E9251}" destId="{40CA6CE9-9C83-487F-AAE6-771C8D27D7F7}" srcOrd="9" destOrd="0" presId="urn:microsoft.com/office/officeart/2005/8/layout/cycle5"/>
    <dgm:cxn modelId="{A746F78C-A2EA-48B7-A067-8FAAAFEBF411}" type="presParOf" srcId="{80624C8F-47FD-4910-8440-ED85370E9251}" destId="{6E3C8AED-8914-45DC-9808-2064738E8751}" srcOrd="10" destOrd="0" presId="urn:microsoft.com/office/officeart/2005/8/layout/cycle5"/>
    <dgm:cxn modelId="{67811106-F134-4172-AEBA-A025D4747AD8}" type="presParOf" srcId="{80624C8F-47FD-4910-8440-ED85370E9251}" destId="{BCED2239-960B-451A-8B3B-4013EC0CE9E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5317C-848B-4A70-BE2F-A07F75B4E83A}">
      <dsp:nvSpPr>
        <dsp:cNvPr id="0" name=""/>
        <dsp:cNvSpPr/>
      </dsp:nvSpPr>
      <dsp:spPr>
        <a:xfrm>
          <a:off x="3000309" y="2638812"/>
          <a:ext cx="1757369" cy="127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8684" y="0"/>
              </a:lnTo>
              <a:lnTo>
                <a:pt x="878684" y="1275966"/>
              </a:lnTo>
              <a:lnTo>
                <a:pt x="1757369" y="1275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3824700" y="3222501"/>
        <a:ext cx="108586" cy="108586"/>
      </dsp:txXfrm>
    </dsp:sp>
    <dsp:sp modelId="{33325A1F-FA62-420E-937B-636A3CCFB54D}">
      <dsp:nvSpPr>
        <dsp:cNvPr id="0" name=""/>
        <dsp:cNvSpPr/>
      </dsp:nvSpPr>
      <dsp:spPr>
        <a:xfrm>
          <a:off x="3000309" y="2593092"/>
          <a:ext cx="1757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78684" y="45720"/>
              </a:lnTo>
              <a:lnTo>
                <a:pt x="878684" y="54815"/>
              </a:lnTo>
              <a:lnTo>
                <a:pt x="1757369" y="54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3835059" y="2594877"/>
        <a:ext cx="87869" cy="87869"/>
      </dsp:txXfrm>
    </dsp:sp>
    <dsp:sp modelId="{BE76CAC4-24E9-475A-8B31-9D60F62C20C7}">
      <dsp:nvSpPr>
        <dsp:cNvPr id="0" name=""/>
        <dsp:cNvSpPr/>
      </dsp:nvSpPr>
      <dsp:spPr>
        <a:xfrm>
          <a:off x="3000309" y="1398586"/>
          <a:ext cx="1757369" cy="1240225"/>
        </a:xfrm>
        <a:custGeom>
          <a:avLst/>
          <a:gdLst/>
          <a:ahLst/>
          <a:cxnLst/>
          <a:rect l="0" t="0" r="0" b="0"/>
          <a:pathLst>
            <a:path>
              <a:moveTo>
                <a:pt x="0" y="1240225"/>
              </a:moveTo>
              <a:lnTo>
                <a:pt x="878684" y="1240225"/>
              </a:lnTo>
              <a:lnTo>
                <a:pt x="878684" y="0"/>
              </a:lnTo>
              <a:lnTo>
                <a:pt x="17573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3825220" y="1964926"/>
        <a:ext cx="107546" cy="107546"/>
      </dsp:txXfrm>
    </dsp:sp>
    <dsp:sp modelId="{6B0A85D5-1ADC-4D95-99D9-A8FDC134D5C8}">
      <dsp:nvSpPr>
        <dsp:cNvPr id="0" name=""/>
        <dsp:cNvSpPr/>
      </dsp:nvSpPr>
      <dsp:spPr>
        <a:xfrm>
          <a:off x="576458" y="1680310"/>
          <a:ext cx="2930697" cy="191700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Piano di Vigilanza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attuato presso le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Strutture Socio Assistenziali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della Provincia di Rieti</a:t>
          </a:r>
          <a:endParaRPr lang="it-IT" sz="2000" kern="1200" dirty="0"/>
        </a:p>
      </dsp:txBody>
      <dsp:txXfrm>
        <a:off x="576458" y="1680310"/>
        <a:ext cx="2930697" cy="1917003"/>
      </dsp:txXfrm>
    </dsp:sp>
    <dsp:sp modelId="{4E87497A-7AB0-4BF4-922A-48D523B0C830}">
      <dsp:nvSpPr>
        <dsp:cNvPr id="0" name=""/>
        <dsp:cNvSpPr/>
      </dsp:nvSpPr>
      <dsp:spPr>
        <a:xfrm>
          <a:off x="4757679" y="884818"/>
          <a:ext cx="3370320" cy="102753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cenni normativi di riferimento</a:t>
          </a:r>
          <a:endParaRPr lang="it-IT" sz="2000" kern="1200" dirty="0"/>
        </a:p>
      </dsp:txBody>
      <dsp:txXfrm>
        <a:off x="4757679" y="884818"/>
        <a:ext cx="3370320" cy="1027536"/>
      </dsp:txXfrm>
    </dsp:sp>
    <dsp:sp modelId="{45D30144-7736-45AC-B662-F18FDA5A1869}">
      <dsp:nvSpPr>
        <dsp:cNvPr id="0" name=""/>
        <dsp:cNvSpPr/>
      </dsp:nvSpPr>
      <dsp:spPr>
        <a:xfrm>
          <a:off x="4757679" y="2134138"/>
          <a:ext cx="3370320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modello organizzativo adottato</a:t>
          </a:r>
          <a:endParaRPr lang="it-IT" sz="2000" kern="1200" dirty="0"/>
        </a:p>
      </dsp:txBody>
      <dsp:txXfrm>
        <a:off x="4757679" y="2134138"/>
        <a:ext cx="3370320" cy="1027536"/>
      </dsp:txXfrm>
    </dsp:sp>
    <dsp:sp modelId="{520F0578-6676-4D59-9CF4-DA3370C0E16F}">
      <dsp:nvSpPr>
        <dsp:cNvPr id="0" name=""/>
        <dsp:cNvSpPr/>
      </dsp:nvSpPr>
      <dsp:spPr>
        <a:xfrm>
          <a:off x="4757679" y="3401009"/>
          <a:ext cx="3370320" cy="102753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riflessioni ed opportunità</a:t>
          </a:r>
          <a:endParaRPr lang="it-IT" sz="2000" kern="1200" dirty="0"/>
        </a:p>
      </dsp:txBody>
      <dsp:txXfrm>
        <a:off x="4757679" y="3401009"/>
        <a:ext cx="3370320" cy="10275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BE94-11D0-4830-837E-2B45ED81FF0C}">
      <dsp:nvSpPr>
        <dsp:cNvPr id="0" name=""/>
        <dsp:cNvSpPr/>
      </dsp:nvSpPr>
      <dsp:spPr>
        <a:xfrm>
          <a:off x="-3925805" y="-602773"/>
          <a:ext cx="4678650" cy="4678650"/>
        </a:xfrm>
        <a:prstGeom prst="blockArc">
          <a:avLst>
            <a:gd name="adj1" fmla="val 18900000"/>
            <a:gd name="adj2" fmla="val 2700000"/>
            <a:gd name="adj3" fmla="val 4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4B750-9E12-4A46-882B-51E0EF611411}">
      <dsp:nvSpPr>
        <dsp:cNvPr id="0" name=""/>
        <dsp:cNvSpPr/>
      </dsp:nvSpPr>
      <dsp:spPr>
        <a:xfrm>
          <a:off x="314368" y="206238"/>
          <a:ext cx="7448630" cy="434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Definizione e codifica dei </a:t>
          </a:r>
          <a:r>
            <a:rPr lang="it-IT" sz="1300" b="1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processi di accertamento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 dei relativi </a:t>
          </a:r>
          <a:r>
            <a:rPr lang="it-IT" sz="1300" b="1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flussi informativi </a:t>
          </a:r>
          <a:endParaRPr lang="it-IT" sz="1300" kern="1200" dirty="0"/>
        </a:p>
      </dsp:txBody>
      <dsp:txXfrm>
        <a:off x="314368" y="206238"/>
        <a:ext cx="7448630" cy="434276"/>
      </dsp:txXfrm>
    </dsp:sp>
    <dsp:sp modelId="{D707E53F-595B-4565-876A-4A262E16A7A0}">
      <dsp:nvSpPr>
        <dsp:cNvPr id="0" name=""/>
        <dsp:cNvSpPr/>
      </dsp:nvSpPr>
      <dsp:spPr>
        <a:xfrm>
          <a:off x="58512" y="162714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DF742-520E-483C-BB55-54CD2EEEA590}">
      <dsp:nvSpPr>
        <dsp:cNvPr id="0" name=""/>
        <dsp:cNvSpPr/>
      </dsp:nvSpPr>
      <dsp:spPr>
        <a:xfrm>
          <a:off x="641125" y="868206"/>
          <a:ext cx="7137440" cy="434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Elaborazione di specifiche </a:t>
          </a:r>
          <a:r>
            <a:rPr lang="it-IT" sz="1300" b="1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Check list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per gli accertamenti</a:t>
          </a:r>
          <a:endParaRPr lang="it-IT" sz="1300" kern="1200" dirty="0"/>
        </a:p>
      </dsp:txBody>
      <dsp:txXfrm>
        <a:off x="641125" y="868206"/>
        <a:ext cx="7137440" cy="434276"/>
      </dsp:txXfrm>
    </dsp:sp>
    <dsp:sp modelId="{67CF72EC-3F8B-4547-95C8-1ABC89508EC8}">
      <dsp:nvSpPr>
        <dsp:cNvPr id="0" name=""/>
        <dsp:cNvSpPr/>
      </dsp:nvSpPr>
      <dsp:spPr>
        <a:xfrm>
          <a:off x="369702" y="813921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73A31-D9DB-448A-BA32-585C8DEF8206}">
      <dsp:nvSpPr>
        <dsp:cNvPr id="0" name=""/>
        <dsp:cNvSpPr/>
      </dsp:nvSpPr>
      <dsp:spPr>
        <a:xfrm>
          <a:off x="736636" y="1519413"/>
          <a:ext cx="7041929" cy="434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Aggiornamento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puntuale Check list  ( variazioni stato pandemico -  variazioni normative ) </a:t>
          </a:r>
          <a:endParaRPr lang="it-IT" sz="1300" kern="1200" dirty="0"/>
        </a:p>
      </dsp:txBody>
      <dsp:txXfrm>
        <a:off x="736636" y="1519413"/>
        <a:ext cx="7041929" cy="434276"/>
      </dsp:txXfrm>
    </dsp:sp>
    <dsp:sp modelId="{8FAEE295-7407-4BF1-979E-F4A83DD7840E}">
      <dsp:nvSpPr>
        <dsp:cNvPr id="0" name=""/>
        <dsp:cNvSpPr/>
      </dsp:nvSpPr>
      <dsp:spPr>
        <a:xfrm>
          <a:off x="465213" y="1465128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F4BE-E671-49DB-8CDA-424E01F12118}">
      <dsp:nvSpPr>
        <dsp:cNvPr id="0" name=""/>
        <dsp:cNvSpPr/>
      </dsp:nvSpPr>
      <dsp:spPr>
        <a:xfrm>
          <a:off x="641125" y="2170619"/>
          <a:ext cx="7137440" cy="434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Predisposizione di un </a:t>
          </a:r>
          <a:r>
            <a:rPr lang="it-IT" sz="1300" b="1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pannello di controllo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degli accertamenti programmati e degli esiti risultanti </a:t>
          </a:r>
          <a:endParaRPr lang="it-IT" sz="1300" kern="1200" dirty="0"/>
        </a:p>
      </dsp:txBody>
      <dsp:txXfrm>
        <a:off x="641125" y="2170619"/>
        <a:ext cx="7137440" cy="434276"/>
      </dsp:txXfrm>
    </dsp:sp>
    <dsp:sp modelId="{206AA06E-32DB-487F-B235-5351D10EBA88}">
      <dsp:nvSpPr>
        <dsp:cNvPr id="0" name=""/>
        <dsp:cNvSpPr/>
      </dsp:nvSpPr>
      <dsp:spPr>
        <a:xfrm>
          <a:off x="369702" y="2116335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1FB54-AAE8-4228-BE96-F30773B77305}">
      <dsp:nvSpPr>
        <dsp:cNvPr id="0" name=""/>
        <dsp:cNvSpPr/>
      </dsp:nvSpPr>
      <dsp:spPr>
        <a:xfrm>
          <a:off x="313176" y="2844886"/>
          <a:ext cx="7448630" cy="434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Elaborazione di </a:t>
          </a:r>
          <a:r>
            <a:rPr lang="it-IT" sz="1300" b="1" i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cartelle informatizzate per la condivisione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dei dati di sintesi sullo stato di conformità </a:t>
          </a:r>
          <a:endParaRPr lang="it-IT" sz="1300" kern="1200" dirty="0"/>
        </a:p>
      </dsp:txBody>
      <dsp:txXfrm>
        <a:off x="313176" y="2844886"/>
        <a:ext cx="7448630" cy="434276"/>
      </dsp:txXfrm>
    </dsp:sp>
    <dsp:sp modelId="{23CC9C34-C96F-4D1B-8940-476165F9F47E}">
      <dsp:nvSpPr>
        <dsp:cNvPr id="0" name=""/>
        <dsp:cNvSpPr/>
      </dsp:nvSpPr>
      <dsp:spPr>
        <a:xfrm>
          <a:off x="58512" y="2767542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1F85D-9C36-465D-A72E-09608A0354CE}">
      <dsp:nvSpPr>
        <dsp:cNvPr id="0" name=""/>
        <dsp:cNvSpPr/>
      </dsp:nvSpPr>
      <dsp:spPr>
        <a:xfrm rot="5400000">
          <a:off x="-116142" y="117868"/>
          <a:ext cx="774283" cy="54199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1</a:t>
          </a:r>
          <a:endParaRPr lang="it-IT" sz="1500" kern="1200" dirty="0"/>
        </a:p>
      </dsp:txBody>
      <dsp:txXfrm rot="-5400000">
        <a:off x="1" y="272724"/>
        <a:ext cx="541998" cy="232285"/>
      </dsp:txXfrm>
    </dsp:sp>
    <dsp:sp modelId="{9E747050-5DB3-43CA-A542-C3A604B5E96F}">
      <dsp:nvSpPr>
        <dsp:cNvPr id="0" name=""/>
        <dsp:cNvSpPr/>
      </dsp:nvSpPr>
      <dsp:spPr>
        <a:xfrm rot="5400000">
          <a:off x="4362052" y="-3818327"/>
          <a:ext cx="503284" cy="8143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Individuazione e assegnazione Strutture Socio Assistenziali a Nuclei Ispettivi ( ISP - PSAL) </a:t>
          </a:r>
          <a:endParaRPr lang="it-IT" sz="1500" kern="1200" dirty="0"/>
        </a:p>
      </dsp:txBody>
      <dsp:txXfrm rot="-5400000">
        <a:off x="541998" y="26295"/>
        <a:ext cx="8118824" cy="454148"/>
      </dsp:txXfrm>
    </dsp:sp>
    <dsp:sp modelId="{EF7104D7-4ED7-4D1A-8664-1BD0A3EC661E}">
      <dsp:nvSpPr>
        <dsp:cNvPr id="0" name=""/>
        <dsp:cNvSpPr/>
      </dsp:nvSpPr>
      <dsp:spPr>
        <a:xfrm rot="5400000">
          <a:off x="-116142" y="769610"/>
          <a:ext cx="774283" cy="54199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2</a:t>
          </a:r>
          <a:endParaRPr lang="it-IT" sz="1500" kern="1200" dirty="0"/>
        </a:p>
      </dsp:txBody>
      <dsp:txXfrm rot="-5400000">
        <a:off x="1" y="924466"/>
        <a:ext cx="541998" cy="232285"/>
      </dsp:txXfrm>
    </dsp:sp>
    <dsp:sp modelId="{33754A80-B6CF-4FF2-80CB-96824CE56098}">
      <dsp:nvSpPr>
        <dsp:cNvPr id="0" name=""/>
        <dsp:cNvSpPr/>
      </dsp:nvSpPr>
      <dsp:spPr>
        <a:xfrm rot="5400000">
          <a:off x="4362052" y="-3166586"/>
          <a:ext cx="503284" cy="8143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Acquisizione e studio fascicoli relativi alle SSA da ispezionare ( informazioni utili pre-accertamento )</a:t>
          </a:r>
          <a:endParaRPr lang="it-IT" sz="1500" kern="1200" dirty="0"/>
        </a:p>
      </dsp:txBody>
      <dsp:txXfrm rot="-5400000">
        <a:off x="541998" y="678036"/>
        <a:ext cx="8118824" cy="454148"/>
      </dsp:txXfrm>
    </dsp:sp>
    <dsp:sp modelId="{EFB71120-BF80-465A-AA25-A3706A2229DE}">
      <dsp:nvSpPr>
        <dsp:cNvPr id="0" name=""/>
        <dsp:cNvSpPr/>
      </dsp:nvSpPr>
      <dsp:spPr>
        <a:xfrm rot="5400000">
          <a:off x="-116142" y="1421352"/>
          <a:ext cx="774283" cy="541998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3</a:t>
          </a:r>
          <a:endParaRPr lang="it-IT" sz="1500" kern="1200" dirty="0"/>
        </a:p>
      </dsp:txBody>
      <dsp:txXfrm rot="-5400000">
        <a:off x="1" y="1576208"/>
        <a:ext cx="541998" cy="232285"/>
      </dsp:txXfrm>
    </dsp:sp>
    <dsp:sp modelId="{683B938E-4D8D-481C-897D-B21428DB9698}">
      <dsp:nvSpPr>
        <dsp:cNvPr id="0" name=""/>
        <dsp:cNvSpPr/>
      </dsp:nvSpPr>
      <dsp:spPr>
        <a:xfrm rot="5400000">
          <a:off x="4362052" y="-2514844"/>
          <a:ext cx="503284" cy="8143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Sopralluogo presso struttura assegnata e redazione di apposito verbale accertamento</a:t>
          </a:r>
          <a:endParaRPr lang="it-IT" sz="1500" kern="1200" dirty="0"/>
        </a:p>
      </dsp:txBody>
      <dsp:txXfrm rot="-5400000">
        <a:off x="541998" y="1329778"/>
        <a:ext cx="8118824" cy="454148"/>
      </dsp:txXfrm>
    </dsp:sp>
    <dsp:sp modelId="{DA3EB542-EE3D-4627-BE00-BA386DD41A74}">
      <dsp:nvSpPr>
        <dsp:cNvPr id="0" name=""/>
        <dsp:cNvSpPr/>
      </dsp:nvSpPr>
      <dsp:spPr>
        <a:xfrm rot="5400000">
          <a:off x="-116142" y="2073093"/>
          <a:ext cx="774283" cy="5419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4</a:t>
          </a:r>
          <a:endParaRPr lang="it-IT" sz="1500" kern="1200" dirty="0"/>
        </a:p>
      </dsp:txBody>
      <dsp:txXfrm rot="-5400000">
        <a:off x="1" y="2227949"/>
        <a:ext cx="541998" cy="232285"/>
      </dsp:txXfrm>
    </dsp:sp>
    <dsp:sp modelId="{79CDB561-FE1E-49D2-A887-8FDB22D9A4A0}">
      <dsp:nvSpPr>
        <dsp:cNvPr id="0" name=""/>
        <dsp:cNvSpPr/>
      </dsp:nvSpPr>
      <dsp:spPr>
        <a:xfrm rot="5400000">
          <a:off x="4362052" y="-1863102"/>
          <a:ext cx="503284" cy="8143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Invio mail di sintesi stato di conformità della struttura corredata dai verbali di accertamento redatti</a:t>
          </a:r>
          <a:endParaRPr lang="it-IT" sz="1500" kern="1200" dirty="0"/>
        </a:p>
      </dsp:txBody>
      <dsp:txXfrm rot="-5400000">
        <a:off x="541998" y="1981520"/>
        <a:ext cx="8118824" cy="454148"/>
      </dsp:txXfrm>
    </dsp:sp>
    <dsp:sp modelId="{C4ED4BED-D52D-402D-ABCD-005FDF335B1D}">
      <dsp:nvSpPr>
        <dsp:cNvPr id="0" name=""/>
        <dsp:cNvSpPr/>
      </dsp:nvSpPr>
      <dsp:spPr>
        <a:xfrm rot="5400000">
          <a:off x="-116142" y="2724835"/>
          <a:ext cx="774283" cy="541998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5</a:t>
          </a:r>
          <a:endParaRPr lang="it-IT" sz="1500" kern="1200" dirty="0"/>
        </a:p>
      </dsp:txBody>
      <dsp:txXfrm rot="-5400000">
        <a:off x="1" y="2879691"/>
        <a:ext cx="541998" cy="232285"/>
      </dsp:txXfrm>
    </dsp:sp>
    <dsp:sp modelId="{424C5924-6FD7-4C53-8353-8E54C539EFB8}">
      <dsp:nvSpPr>
        <dsp:cNvPr id="0" name=""/>
        <dsp:cNvSpPr/>
      </dsp:nvSpPr>
      <dsp:spPr>
        <a:xfrm rot="5400000">
          <a:off x="4362052" y="-1211360"/>
          <a:ext cx="503284" cy="8143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Predisposizione attivi successivi all’accertamento( </a:t>
          </a:r>
          <a:r>
            <a:rPr lang="it-IT" sz="1300" i="1" kern="1200" dirty="0" smtClean="0">
              <a:solidFill>
                <a:srgbClr val="000000"/>
              </a:solidFill>
              <a:latin typeface="Calibri" panose="020F0502020204030204" pitchFamily="34" charset="0"/>
            </a:rPr>
            <a:t>comunicazione al Comune ,sanzioni , denunce A.G. etcc </a:t>
          </a:r>
          <a:r>
            <a:rPr lang="it-IT" sz="1500" i="1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r>
            <a:rPr lang="it-IT" sz="15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it-IT" sz="1500" kern="1200" dirty="0"/>
        </a:p>
      </dsp:txBody>
      <dsp:txXfrm rot="-5400000">
        <a:off x="541998" y="2633262"/>
        <a:ext cx="8118824" cy="4541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A20BF-BA01-4283-BDB2-E1944B332CD9}">
      <dsp:nvSpPr>
        <dsp:cNvPr id="0" name=""/>
        <dsp:cNvSpPr/>
      </dsp:nvSpPr>
      <dsp:spPr>
        <a:xfrm rot="5400000">
          <a:off x="2782609" y="116634"/>
          <a:ext cx="1768755" cy="153881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Aggiornamento  Anagrafiche </a:t>
          </a:r>
          <a:endParaRPr lang="it-IT" sz="1200" kern="1200" dirty="0"/>
        </a:p>
      </dsp:txBody>
      <dsp:txXfrm rot="-5400000">
        <a:off x="3137377" y="277296"/>
        <a:ext cx="1059218" cy="1217493"/>
      </dsp:txXfrm>
    </dsp:sp>
    <dsp:sp modelId="{7DBF5D1B-4ECC-474E-83E5-A9894BFC9E24}">
      <dsp:nvSpPr>
        <dsp:cNvPr id="0" name=""/>
        <dsp:cNvSpPr/>
      </dsp:nvSpPr>
      <dsp:spPr>
        <a:xfrm>
          <a:off x="4483091" y="355416"/>
          <a:ext cx="1973930" cy="106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7FDAA-1979-45EB-8BF1-BB5585F3103C}">
      <dsp:nvSpPr>
        <dsp:cNvPr id="0" name=""/>
        <dsp:cNvSpPr/>
      </dsp:nvSpPr>
      <dsp:spPr>
        <a:xfrm rot="5400000">
          <a:off x="1120687" y="116634"/>
          <a:ext cx="1768755" cy="153881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Denunce A.G.</a:t>
          </a:r>
          <a:endParaRPr lang="it-IT" sz="1200" kern="1200" dirty="0"/>
        </a:p>
      </dsp:txBody>
      <dsp:txXfrm rot="-5400000">
        <a:off x="1475455" y="277296"/>
        <a:ext cx="1059218" cy="1217493"/>
      </dsp:txXfrm>
    </dsp:sp>
    <dsp:sp modelId="{CE1BC2C1-1D26-4597-A190-D8FD9055CCAB}">
      <dsp:nvSpPr>
        <dsp:cNvPr id="0" name=""/>
        <dsp:cNvSpPr/>
      </dsp:nvSpPr>
      <dsp:spPr>
        <a:xfrm rot="5400000">
          <a:off x="193213" y="1584152"/>
          <a:ext cx="1768755" cy="15388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Richiesta provvedimenti ai Comuni</a:t>
          </a:r>
          <a:endParaRPr lang="it-IT" sz="1200" kern="1200" dirty="0"/>
        </a:p>
      </dsp:txBody>
      <dsp:txXfrm rot="-5400000">
        <a:off x="547981" y="1744814"/>
        <a:ext cx="1059218" cy="1217493"/>
      </dsp:txXfrm>
    </dsp:sp>
    <dsp:sp modelId="{2FFF9DD8-B09C-4C71-8C88-C07CED8C5BFA}">
      <dsp:nvSpPr>
        <dsp:cNvPr id="0" name=""/>
        <dsp:cNvSpPr/>
      </dsp:nvSpPr>
      <dsp:spPr>
        <a:xfrm>
          <a:off x="3725063" y="1856735"/>
          <a:ext cx="1910255" cy="106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2600" kern="1200" dirty="0">
            <a:solidFill>
              <a:srgbClr val="0070C0"/>
            </a:solidFill>
          </a:endParaRPr>
        </a:p>
      </dsp:txBody>
      <dsp:txXfrm>
        <a:off x="3725063" y="1856735"/>
        <a:ext cx="1910255" cy="1061253"/>
      </dsp:txXfrm>
    </dsp:sp>
    <dsp:sp modelId="{1235DBE4-767B-41BB-AA16-C1F04F7449DB}">
      <dsp:nvSpPr>
        <dsp:cNvPr id="0" name=""/>
        <dsp:cNvSpPr/>
      </dsp:nvSpPr>
      <dsp:spPr>
        <a:xfrm rot="5400000">
          <a:off x="1939508" y="1617953"/>
          <a:ext cx="1768755" cy="1538816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Sanzioni</a:t>
          </a:r>
          <a:endParaRPr lang="it-IT" sz="1200" kern="1200" dirty="0"/>
        </a:p>
      </dsp:txBody>
      <dsp:txXfrm rot="-5400000">
        <a:off x="2294276" y="1778615"/>
        <a:ext cx="1059218" cy="1217493"/>
      </dsp:txXfrm>
    </dsp:sp>
    <dsp:sp modelId="{35A1103D-DA16-45E8-ADDE-10821A9FCC94}">
      <dsp:nvSpPr>
        <dsp:cNvPr id="0" name=""/>
        <dsp:cNvSpPr/>
      </dsp:nvSpPr>
      <dsp:spPr>
        <a:xfrm rot="5400000">
          <a:off x="2782609" y="3119272"/>
          <a:ext cx="1768755" cy="15388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Richiesta interventi immediati</a:t>
          </a:r>
          <a:endParaRPr lang="it-IT" sz="1200" kern="1200" dirty="0"/>
        </a:p>
      </dsp:txBody>
      <dsp:txXfrm rot="-5400000">
        <a:off x="3137377" y="3279934"/>
        <a:ext cx="1059218" cy="1217493"/>
      </dsp:txXfrm>
    </dsp:sp>
    <dsp:sp modelId="{F4395D6A-4282-481C-9A8F-54C867526865}">
      <dsp:nvSpPr>
        <dsp:cNvPr id="0" name=""/>
        <dsp:cNvSpPr/>
      </dsp:nvSpPr>
      <dsp:spPr>
        <a:xfrm>
          <a:off x="4483091" y="3358054"/>
          <a:ext cx="1973930" cy="106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1F843-999B-495C-BAA3-253DAD935EAF}">
      <dsp:nvSpPr>
        <dsp:cNvPr id="0" name=""/>
        <dsp:cNvSpPr/>
      </dsp:nvSpPr>
      <dsp:spPr>
        <a:xfrm rot="5400000">
          <a:off x="1120687" y="3119272"/>
          <a:ext cx="1768755" cy="153881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Richiesta documentazione</a:t>
          </a:r>
          <a:endParaRPr lang="it-IT" sz="1200" kern="1200" dirty="0"/>
        </a:p>
      </dsp:txBody>
      <dsp:txXfrm rot="-5400000">
        <a:off x="1475455" y="3279934"/>
        <a:ext cx="1059218" cy="12174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10941-E7FC-4E7F-9817-ED1BB7F3845B}">
      <dsp:nvSpPr>
        <dsp:cNvPr id="0" name=""/>
        <dsp:cNvSpPr/>
      </dsp:nvSpPr>
      <dsp:spPr>
        <a:xfrm>
          <a:off x="0" y="278341"/>
          <a:ext cx="4999457" cy="813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14CBB-3ABB-488A-88FF-D708844B2F45}">
      <dsp:nvSpPr>
        <dsp:cNvPr id="0" name=""/>
        <dsp:cNvSpPr/>
      </dsp:nvSpPr>
      <dsp:spPr>
        <a:xfrm>
          <a:off x="249972" y="42181"/>
          <a:ext cx="3499619" cy="472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77" tIns="0" rIns="1322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Autorizzazione</a:t>
          </a:r>
          <a:endParaRPr lang="it-IT" sz="1600" kern="1200" dirty="0"/>
        </a:p>
      </dsp:txBody>
      <dsp:txXfrm>
        <a:off x="273029" y="65238"/>
        <a:ext cx="3453505" cy="426206"/>
      </dsp:txXfrm>
    </dsp:sp>
    <dsp:sp modelId="{AA56DE84-F3F5-4E15-97CA-BE81DB28BBD4}">
      <dsp:nvSpPr>
        <dsp:cNvPr id="0" name=""/>
        <dsp:cNvSpPr/>
      </dsp:nvSpPr>
      <dsp:spPr>
        <a:xfrm>
          <a:off x="0" y="1414852"/>
          <a:ext cx="499945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BD930-A106-4722-9320-96357688E134}">
      <dsp:nvSpPr>
        <dsp:cNvPr id="0" name=""/>
        <dsp:cNvSpPr/>
      </dsp:nvSpPr>
      <dsp:spPr>
        <a:xfrm>
          <a:off x="249972" y="1178692"/>
          <a:ext cx="3499619" cy="4723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77" tIns="0" rIns="1322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Diffida</a:t>
          </a:r>
          <a:endParaRPr lang="it-IT" sz="1600" kern="1200" dirty="0"/>
        </a:p>
      </dsp:txBody>
      <dsp:txXfrm>
        <a:off x="273029" y="1201749"/>
        <a:ext cx="3453505" cy="426206"/>
      </dsp:txXfrm>
    </dsp:sp>
    <dsp:sp modelId="{FF168B99-3387-471E-AEB6-EB711A4F9759}">
      <dsp:nvSpPr>
        <dsp:cNvPr id="0" name=""/>
        <dsp:cNvSpPr/>
      </dsp:nvSpPr>
      <dsp:spPr>
        <a:xfrm>
          <a:off x="0" y="2260381"/>
          <a:ext cx="499945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5506F-C641-4B7E-8468-72B40E59ED94}">
      <dsp:nvSpPr>
        <dsp:cNvPr id="0" name=""/>
        <dsp:cNvSpPr/>
      </dsp:nvSpPr>
      <dsp:spPr>
        <a:xfrm>
          <a:off x="249972" y="1904452"/>
          <a:ext cx="3499619" cy="4723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77" tIns="0" rIns="1322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Sospensione</a:t>
          </a:r>
          <a:endParaRPr lang="it-IT" sz="1600" kern="1200" dirty="0"/>
        </a:p>
      </dsp:txBody>
      <dsp:txXfrm>
        <a:off x="273029" y="1927509"/>
        <a:ext cx="3453505" cy="426206"/>
      </dsp:txXfrm>
    </dsp:sp>
    <dsp:sp modelId="{38E4D7BE-E75A-477F-85E6-374DD53A3EC3}">
      <dsp:nvSpPr>
        <dsp:cNvPr id="0" name=""/>
        <dsp:cNvSpPr/>
      </dsp:nvSpPr>
      <dsp:spPr>
        <a:xfrm>
          <a:off x="0" y="2866372"/>
          <a:ext cx="4999457" cy="4032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173B1-2FE6-48DA-A41B-9D8F0FF36FB9}">
      <dsp:nvSpPr>
        <dsp:cNvPr id="0" name=""/>
        <dsp:cNvSpPr/>
      </dsp:nvSpPr>
      <dsp:spPr>
        <a:xfrm>
          <a:off x="249972" y="2630212"/>
          <a:ext cx="3499619" cy="4723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77" tIns="0" rIns="1322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Chiusura temporanea/definitiva</a:t>
          </a:r>
          <a:endParaRPr lang="it-IT" sz="1600" kern="1200" dirty="0"/>
        </a:p>
      </dsp:txBody>
      <dsp:txXfrm>
        <a:off x="273029" y="2653269"/>
        <a:ext cx="3453505" cy="426206"/>
      </dsp:txXfrm>
    </dsp:sp>
    <dsp:sp modelId="{4778CB75-75F7-41C9-B57F-6CD614888409}">
      <dsp:nvSpPr>
        <dsp:cNvPr id="0" name=""/>
        <dsp:cNvSpPr/>
      </dsp:nvSpPr>
      <dsp:spPr>
        <a:xfrm>
          <a:off x="0" y="3592132"/>
          <a:ext cx="499945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26140-C78D-44D8-85F8-41207EA4A27E}">
      <dsp:nvSpPr>
        <dsp:cNvPr id="0" name=""/>
        <dsp:cNvSpPr/>
      </dsp:nvSpPr>
      <dsp:spPr>
        <a:xfrm>
          <a:off x="249972" y="3355972"/>
          <a:ext cx="3499619" cy="4723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77" tIns="0" rIns="1322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Sanzioni Amministrative</a:t>
          </a:r>
          <a:endParaRPr lang="it-IT" sz="1600" kern="1200" dirty="0"/>
        </a:p>
      </dsp:txBody>
      <dsp:txXfrm>
        <a:off x="273029" y="3379029"/>
        <a:ext cx="3453505" cy="4262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FDFD8-5FE9-4726-A97C-144F23F307AA}">
      <dsp:nvSpPr>
        <dsp:cNvPr id="0" name=""/>
        <dsp:cNvSpPr/>
      </dsp:nvSpPr>
      <dsp:spPr>
        <a:xfrm>
          <a:off x="0" y="177116"/>
          <a:ext cx="335825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B3C66-5376-4F2B-94A1-E235ECB60B83}">
      <dsp:nvSpPr>
        <dsp:cNvPr id="0" name=""/>
        <dsp:cNvSpPr/>
      </dsp:nvSpPr>
      <dsp:spPr>
        <a:xfrm>
          <a:off x="201407" y="68557"/>
          <a:ext cx="2373250" cy="241399"/>
        </a:xfrm>
        <a:prstGeom prst="roundRect">
          <a:avLst/>
        </a:prstGeom>
        <a:solidFill>
          <a:srgbClr val="E2F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54" tIns="0" rIns="8885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70C0"/>
              </a:solidFill>
            </a:rPr>
            <a:t>Tecnici della Prevenzione - accertatori</a:t>
          </a:r>
          <a:endParaRPr lang="it-IT" sz="900" kern="1200" dirty="0"/>
        </a:p>
      </dsp:txBody>
      <dsp:txXfrm>
        <a:off x="213191" y="80341"/>
        <a:ext cx="2349682" cy="217831"/>
      </dsp:txXfrm>
    </dsp:sp>
    <dsp:sp modelId="{99B14EE4-EDEB-4735-9AA1-3DA087BEA3FE}">
      <dsp:nvSpPr>
        <dsp:cNvPr id="0" name=""/>
        <dsp:cNvSpPr/>
      </dsp:nvSpPr>
      <dsp:spPr>
        <a:xfrm>
          <a:off x="0" y="585356"/>
          <a:ext cx="335825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D0F97-9D60-41FA-8F14-C72951255FE4}">
      <dsp:nvSpPr>
        <dsp:cNvPr id="0" name=""/>
        <dsp:cNvSpPr/>
      </dsp:nvSpPr>
      <dsp:spPr>
        <a:xfrm>
          <a:off x="239874" y="452516"/>
          <a:ext cx="2350777" cy="265680"/>
        </a:xfrm>
        <a:prstGeom prst="roundRect">
          <a:avLst/>
        </a:prstGeom>
        <a:solidFill>
          <a:srgbClr val="E2F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54" tIns="0" rIns="8885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70C0"/>
              </a:solidFill>
            </a:rPr>
            <a:t>Responsabili UOC ISP e PSAL</a:t>
          </a:r>
          <a:endParaRPr lang="it-IT" sz="900" kern="1200" dirty="0"/>
        </a:p>
      </dsp:txBody>
      <dsp:txXfrm>
        <a:off x="252843" y="465485"/>
        <a:ext cx="2324839" cy="239742"/>
      </dsp:txXfrm>
    </dsp:sp>
    <dsp:sp modelId="{B47FB9F8-A1E7-4BAC-972C-D3A687DDDE11}">
      <dsp:nvSpPr>
        <dsp:cNvPr id="0" name=""/>
        <dsp:cNvSpPr/>
      </dsp:nvSpPr>
      <dsp:spPr>
        <a:xfrm>
          <a:off x="0" y="993596"/>
          <a:ext cx="335825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DB45-4C4F-46E3-B180-3B538B692B2C}">
      <dsp:nvSpPr>
        <dsp:cNvPr id="0" name=""/>
        <dsp:cNvSpPr/>
      </dsp:nvSpPr>
      <dsp:spPr>
        <a:xfrm>
          <a:off x="239874" y="860756"/>
          <a:ext cx="2350777" cy="265680"/>
        </a:xfrm>
        <a:prstGeom prst="roundRect">
          <a:avLst/>
        </a:prstGeom>
        <a:solidFill>
          <a:srgbClr val="E2F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54" tIns="0" rIns="8885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70C0"/>
              </a:solidFill>
            </a:rPr>
            <a:t>Unità Covid</a:t>
          </a:r>
          <a:endParaRPr lang="it-IT" sz="900" kern="1200" dirty="0"/>
        </a:p>
      </dsp:txBody>
      <dsp:txXfrm>
        <a:off x="252843" y="873725"/>
        <a:ext cx="2324839" cy="239742"/>
      </dsp:txXfrm>
    </dsp:sp>
    <dsp:sp modelId="{93737FC5-FE34-49A4-A733-C690483725F6}">
      <dsp:nvSpPr>
        <dsp:cNvPr id="0" name=""/>
        <dsp:cNvSpPr/>
      </dsp:nvSpPr>
      <dsp:spPr>
        <a:xfrm>
          <a:off x="0" y="1401836"/>
          <a:ext cx="335825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BCF12-88BC-40E0-915B-89B654E76F5F}">
      <dsp:nvSpPr>
        <dsp:cNvPr id="0" name=""/>
        <dsp:cNvSpPr/>
      </dsp:nvSpPr>
      <dsp:spPr>
        <a:xfrm>
          <a:off x="239874" y="1268996"/>
          <a:ext cx="2350777" cy="265680"/>
        </a:xfrm>
        <a:prstGeom prst="roundRect">
          <a:avLst/>
        </a:prstGeom>
        <a:solidFill>
          <a:srgbClr val="E2F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54" tIns="0" rIns="8885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70C0"/>
              </a:solidFill>
            </a:rPr>
            <a:t>Unità Valutativa Controllo</a:t>
          </a:r>
          <a:endParaRPr lang="it-IT" sz="900" kern="1200" dirty="0"/>
        </a:p>
      </dsp:txBody>
      <dsp:txXfrm>
        <a:off x="252843" y="1281965"/>
        <a:ext cx="2324839" cy="239742"/>
      </dsp:txXfrm>
    </dsp:sp>
    <dsp:sp modelId="{4305E2B2-B21A-4315-AF4D-D8202CD578E9}">
      <dsp:nvSpPr>
        <dsp:cNvPr id="0" name=""/>
        <dsp:cNvSpPr/>
      </dsp:nvSpPr>
      <dsp:spPr>
        <a:xfrm>
          <a:off x="0" y="1810076"/>
          <a:ext cx="335825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88759-AC03-48E3-AFB7-A3D8EFDC8C31}">
      <dsp:nvSpPr>
        <dsp:cNvPr id="0" name=""/>
        <dsp:cNvSpPr/>
      </dsp:nvSpPr>
      <dsp:spPr>
        <a:xfrm>
          <a:off x="239874" y="1677236"/>
          <a:ext cx="2350777" cy="265680"/>
        </a:xfrm>
        <a:prstGeom prst="roundRect">
          <a:avLst/>
        </a:prstGeom>
        <a:solidFill>
          <a:srgbClr val="E2F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54" tIns="0" rIns="8885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70C0"/>
              </a:solidFill>
            </a:rPr>
            <a:t>Direzione Aziendale </a:t>
          </a:r>
          <a:endParaRPr lang="it-IT" sz="900" kern="1200" dirty="0"/>
        </a:p>
      </dsp:txBody>
      <dsp:txXfrm>
        <a:off x="252843" y="1690205"/>
        <a:ext cx="2324839" cy="239742"/>
      </dsp:txXfrm>
    </dsp:sp>
    <dsp:sp modelId="{59594A1C-E92C-43EA-A654-0DE6F5DA50E6}">
      <dsp:nvSpPr>
        <dsp:cNvPr id="0" name=""/>
        <dsp:cNvSpPr/>
      </dsp:nvSpPr>
      <dsp:spPr>
        <a:xfrm>
          <a:off x="0" y="2218316"/>
          <a:ext cx="335825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4F30D-60B5-413C-8CA7-65E915D3020E}">
      <dsp:nvSpPr>
        <dsp:cNvPr id="0" name=""/>
        <dsp:cNvSpPr/>
      </dsp:nvSpPr>
      <dsp:spPr>
        <a:xfrm>
          <a:off x="239874" y="2085476"/>
          <a:ext cx="2350777" cy="265680"/>
        </a:xfrm>
        <a:prstGeom prst="roundRect">
          <a:avLst/>
        </a:prstGeom>
        <a:solidFill>
          <a:srgbClr val="E2F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54" tIns="0" rIns="8885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70C0"/>
              </a:solidFill>
            </a:rPr>
            <a:t>Sindaci dei Comuni  e Servizi Sociali </a:t>
          </a:r>
          <a:endParaRPr lang="it-IT" sz="900" kern="1200" dirty="0"/>
        </a:p>
      </dsp:txBody>
      <dsp:txXfrm>
        <a:off x="252843" y="2098445"/>
        <a:ext cx="2324839" cy="239742"/>
      </dsp:txXfrm>
    </dsp:sp>
    <dsp:sp modelId="{AB34BE00-DC2D-440B-BCE0-3EA79F2816A3}">
      <dsp:nvSpPr>
        <dsp:cNvPr id="0" name=""/>
        <dsp:cNvSpPr/>
      </dsp:nvSpPr>
      <dsp:spPr>
        <a:xfrm>
          <a:off x="0" y="2626556"/>
          <a:ext cx="335825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8A630-6F50-40C2-BDDB-CAC6E48746C9}">
      <dsp:nvSpPr>
        <dsp:cNvPr id="0" name=""/>
        <dsp:cNvSpPr/>
      </dsp:nvSpPr>
      <dsp:spPr>
        <a:xfrm>
          <a:off x="239874" y="2493716"/>
          <a:ext cx="2350777" cy="265680"/>
        </a:xfrm>
        <a:prstGeom prst="roundRect">
          <a:avLst/>
        </a:prstGeom>
        <a:solidFill>
          <a:srgbClr val="E2F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854" tIns="0" rIns="8885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70C0"/>
              </a:solidFill>
            </a:rPr>
            <a:t>Carabinieri NAS </a:t>
          </a:r>
          <a:endParaRPr lang="it-IT" sz="900" kern="1200" dirty="0"/>
        </a:p>
      </dsp:txBody>
      <dsp:txXfrm>
        <a:off x="252843" y="2506685"/>
        <a:ext cx="2324839" cy="2397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BC701-DDB3-495B-9BEF-3C6EE7B4064B}">
      <dsp:nvSpPr>
        <dsp:cNvPr id="0" name=""/>
        <dsp:cNvSpPr/>
      </dsp:nvSpPr>
      <dsp:spPr>
        <a:xfrm rot="16200000">
          <a:off x="1195202" y="-1195202"/>
          <a:ext cx="2117179" cy="4507584"/>
        </a:xfrm>
        <a:prstGeom prst="round1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1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PUNTI DI FORZA</a:t>
          </a:r>
        </a:p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000" b="1" i="1" u="none" strike="noStrike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</a:t>
          </a:r>
          <a:r>
            <a:rPr lang="it-IT" sz="1400" b="1" i="1" u="none" strike="noStrike" kern="1200" dirty="0" smtClean="0">
              <a:solidFill>
                <a:srgbClr val="FFFFFF"/>
              </a:solidFill>
              <a:effectLst/>
              <a:latin typeface="+mj-lt"/>
            </a:rPr>
            <a:t>TRENGTHS</a:t>
          </a:r>
        </a:p>
        <a:p>
          <a:pPr lvl="0" algn="ctr" defTabSz="12890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appropriatezza interventi </a:t>
          </a:r>
        </a:p>
        <a:p>
          <a:pPr lvl="0" algn="ctr" defTabSz="12890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tempestività nella risposta </a:t>
          </a:r>
        </a:p>
        <a:p>
          <a:pPr lvl="0" algn="ctr" defTabSz="12890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attività multidisciplinare (ISP – PSAL)    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1" i="1" u="none" strike="noStrike" kern="1200" dirty="0" smtClean="0">
            <a:solidFill>
              <a:srgbClr val="FFFFFF"/>
            </a:solidFill>
            <a:effectLst/>
            <a:latin typeface="+mj-lt"/>
          </a:endParaRPr>
        </a:p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t-IT" sz="1400" b="1" i="1" u="none" strike="noStrike" kern="1200" dirty="0" smtClean="0">
            <a:solidFill>
              <a:srgbClr val="FFFFFF"/>
            </a:solidFill>
            <a:effectLst/>
            <a:latin typeface="+mj-lt"/>
          </a:endParaRPr>
        </a:p>
      </dsp:txBody>
      <dsp:txXfrm rot="5400000">
        <a:off x="-1" y="1"/>
        <a:ext cx="4507584" cy="1587884"/>
      </dsp:txXfrm>
    </dsp:sp>
    <dsp:sp modelId="{F195B514-552C-4045-81AF-B19315453DB6}">
      <dsp:nvSpPr>
        <dsp:cNvPr id="0" name=""/>
        <dsp:cNvSpPr/>
      </dsp:nvSpPr>
      <dsp:spPr>
        <a:xfrm>
          <a:off x="4507584" y="0"/>
          <a:ext cx="4507584" cy="2117179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1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1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DEBOLEZZE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i="1" u="none" strike="noStrike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</a:t>
          </a:r>
          <a:r>
            <a:rPr lang="it-IT" sz="1400" b="1" i="1" u="none" strike="noStrike" kern="1200" dirty="0" smtClean="0">
              <a:solidFill>
                <a:srgbClr val="FFFFFF"/>
              </a:solidFill>
              <a:effectLst/>
              <a:latin typeface="+mj-lt"/>
            </a:rPr>
            <a:t>EAKNESSES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codifica dei processi </a:t>
          </a:r>
        </a:p>
        <a:p>
          <a:pPr marL="0" lvl="0" indent="0" algn="ctr" defTabSz="914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struttura reti di comunicazione interne </a:t>
          </a:r>
        </a:p>
        <a:p>
          <a:pPr marL="0" lvl="0" indent="0" algn="ctr" defTabSz="914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sistema gestione dati relativi agli accertamenti </a:t>
          </a:r>
        </a:p>
        <a:p>
          <a:pPr marL="0" lvl="0" indent="0" algn="ctr" defTabSz="914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2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  </a:t>
          </a:r>
          <a:r>
            <a:rPr lang="it-IT" sz="11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(anagrafiche, storico accertamenti, esiti etcc)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>
            <a:latin typeface="+mj-lt"/>
          </a:endParaRPr>
        </a:p>
      </dsp:txBody>
      <dsp:txXfrm>
        <a:off x="4507584" y="0"/>
        <a:ext cx="4507584" cy="1587884"/>
      </dsp:txXfrm>
    </dsp:sp>
    <dsp:sp modelId="{E214CE93-C50B-4B44-B6D9-8BE55D3D3D30}">
      <dsp:nvSpPr>
        <dsp:cNvPr id="0" name=""/>
        <dsp:cNvSpPr/>
      </dsp:nvSpPr>
      <dsp:spPr>
        <a:xfrm rot="10800000">
          <a:off x="0" y="2117179"/>
          <a:ext cx="4507584" cy="2117179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3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OPPORTUNITÀ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000" b="1" i="1" u="none" strike="noStrike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</a:t>
          </a:r>
          <a:r>
            <a:rPr lang="it-IT" sz="1400" b="1" i="1" u="none" strike="noStrike" kern="1200" dirty="0" smtClean="0">
              <a:solidFill>
                <a:srgbClr val="FFFFFF"/>
              </a:solidFill>
              <a:effectLst/>
              <a:latin typeface="+mj-lt"/>
            </a:rPr>
            <a:t>PPORTUNITIES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1" i="1" u="none" strike="noStrike" kern="1200" dirty="0" smtClean="0">
            <a:solidFill>
              <a:srgbClr val="FFFFFF"/>
            </a:solidFill>
            <a:effectLst/>
            <a:latin typeface="+mj-lt"/>
          </a:endParaRP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estensione del modello organizzativo emergenziale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realizzazione rete di comunicazione intra e extra aziendale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implementazione attività multidisciplinare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(transizione modello organizzativo da servizi a processi)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t-IT" sz="1400" b="1" i="1" u="none" strike="noStrike" kern="1200" dirty="0" smtClean="0">
            <a:solidFill>
              <a:srgbClr val="002060"/>
            </a:solidFill>
            <a:effectLst/>
            <a:latin typeface="+mj-lt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 dirty="0">
            <a:latin typeface="+mj-lt"/>
          </a:endParaRPr>
        </a:p>
      </dsp:txBody>
      <dsp:txXfrm rot="10800000">
        <a:off x="0" y="2646473"/>
        <a:ext cx="4507584" cy="1587884"/>
      </dsp:txXfrm>
    </dsp:sp>
    <dsp:sp modelId="{1D5A4E6A-92C1-4C6F-9629-30462E1641BB}">
      <dsp:nvSpPr>
        <dsp:cNvPr id="0" name=""/>
        <dsp:cNvSpPr/>
      </dsp:nvSpPr>
      <dsp:spPr>
        <a:xfrm rot="5400000">
          <a:off x="5702786" y="921976"/>
          <a:ext cx="2117179" cy="4507584"/>
        </a:xfrm>
        <a:prstGeom prst="round1Rect">
          <a:avLst/>
        </a:prstGeom>
        <a:solidFill>
          <a:srgbClr val="BC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3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MINACCE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000" b="1" i="1" u="none" strike="noStrike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</a:t>
          </a:r>
          <a:r>
            <a:rPr lang="it-IT" sz="1400" b="1" i="1" u="none" strike="noStrike" kern="1200" dirty="0" smtClean="0">
              <a:solidFill>
                <a:srgbClr val="FFFFFF"/>
              </a:solidFill>
              <a:effectLst/>
              <a:latin typeface="+mj-lt"/>
            </a:rPr>
            <a:t>HREATS</a:t>
          </a:r>
        </a:p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frammentazione dei dati di accertamento</a:t>
          </a:r>
        </a:p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efficientamento delle prestazioni (ottimizzare risorse) </a:t>
          </a:r>
        </a:p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400" b="1" i="1" u="none" strike="noStrike" kern="1200" dirty="0" smtClean="0">
              <a:solidFill>
                <a:srgbClr val="002060"/>
              </a:solidFill>
              <a:effectLst/>
              <a:latin typeface="+mj-lt"/>
            </a:rPr>
            <a:t>- compartimentazione dei servizi dipartimentali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2300" kern="1200" dirty="0">
            <a:latin typeface="+mj-lt"/>
          </a:endParaRPr>
        </a:p>
      </dsp:txBody>
      <dsp:txXfrm rot="-5400000">
        <a:off x="4507583" y="2646473"/>
        <a:ext cx="4507584" cy="1587884"/>
      </dsp:txXfrm>
    </dsp:sp>
    <dsp:sp modelId="{04BE60C5-4BC2-4B0A-AB47-58F8B48336E4}">
      <dsp:nvSpPr>
        <dsp:cNvPr id="0" name=""/>
        <dsp:cNvSpPr/>
      </dsp:nvSpPr>
      <dsp:spPr>
        <a:xfrm>
          <a:off x="4207338" y="1872755"/>
          <a:ext cx="575447" cy="52170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000" i="1" kern="1200" dirty="0" smtClean="0">
              <a:solidFill>
                <a:srgbClr val="0070C0"/>
              </a:solidFill>
            </a:rPr>
            <a:t>analisi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SWOT</a:t>
          </a:r>
          <a:endParaRPr lang="it-IT" sz="1200" b="1" i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2805" y="1898222"/>
        <a:ext cx="524513" cy="470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74DFB-BC65-4ECF-BAD3-B771E304F43E}">
      <dsp:nvSpPr>
        <dsp:cNvPr id="0" name=""/>
        <dsp:cNvSpPr/>
      </dsp:nvSpPr>
      <dsp:spPr>
        <a:xfrm>
          <a:off x="736049" y="448525"/>
          <a:ext cx="1273793" cy="12739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4707B-D824-47CD-AFF0-373FE372EABA}">
      <dsp:nvSpPr>
        <dsp:cNvPr id="0" name=""/>
        <dsp:cNvSpPr/>
      </dsp:nvSpPr>
      <dsp:spPr>
        <a:xfrm>
          <a:off x="1017599" y="908474"/>
          <a:ext cx="707822" cy="35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Rivalutazione rischio biologico</a:t>
          </a:r>
          <a:endParaRPr lang="it-IT" sz="1000" kern="1200" dirty="0"/>
        </a:p>
      </dsp:txBody>
      <dsp:txXfrm>
        <a:off x="1017599" y="908474"/>
        <a:ext cx="707822" cy="353826"/>
      </dsp:txXfrm>
    </dsp:sp>
    <dsp:sp modelId="{E5D0DE0F-365A-4342-B9DF-F64A7B1F1EBB}">
      <dsp:nvSpPr>
        <dsp:cNvPr id="0" name=""/>
        <dsp:cNvSpPr/>
      </dsp:nvSpPr>
      <dsp:spPr>
        <a:xfrm>
          <a:off x="382257" y="1180526"/>
          <a:ext cx="1273793" cy="12739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F393D-9F80-4962-AE57-810EBBB438B5}">
      <dsp:nvSpPr>
        <dsp:cNvPr id="0" name=""/>
        <dsp:cNvSpPr/>
      </dsp:nvSpPr>
      <dsp:spPr>
        <a:xfrm>
          <a:off x="665243" y="1644708"/>
          <a:ext cx="707822" cy="35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Formazione e DPI</a:t>
          </a:r>
          <a:endParaRPr lang="it-IT" sz="1000" kern="1200" dirty="0"/>
        </a:p>
      </dsp:txBody>
      <dsp:txXfrm>
        <a:off x="665243" y="1644708"/>
        <a:ext cx="707822" cy="353826"/>
      </dsp:txXfrm>
    </dsp:sp>
    <dsp:sp modelId="{0E896F46-3852-4983-93E0-12E84FD46D78}">
      <dsp:nvSpPr>
        <dsp:cNvPr id="0" name=""/>
        <dsp:cNvSpPr/>
      </dsp:nvSpPr>
      <dsp:spPr>
        <a:xfrm>
          <a:off x="826710" y="2000123"/>
          <a:ext cx="1094386" cy="109482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79F31-3B62-43BE-A309-1B2541887525}">
      <dsp:nvSpPr>
        <dsp:cNvPr id="0" name=""/>
        <dsp:cNvSpPr/>
      </dsp:nvSpPr>
      <dsp:spPr>
        <a:xfrm>
          <a:off x="1019274" y="2382001"/>
          <a:ext cx="707822" cy="353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misure di cui all’Allegato A</a:t>
          </a:r>
          <a:endParaRPr lang="it-IT" sz="1000" kern="1200" dirty="0"/>
        </a:p>
      </dsp:txBody>
      <dsp:txXfrm>
        <a:off x="1019274" y="2382001"/>
        <a:ext cx="707822" cy="353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C7276-59E2-4321-BB30-18D25DA04F28}">
      <dsp:nvSpPr>
        <dsp:cNvPr id="0" name=""/>
        <dsp:cNvSpPr/>
      </dsp:nvSpPr>
      <dsp:spPr>
        <a:xfrm>
          <a:off x="1713769" y="572"/>
          <a:ext cx="1562040" cy="77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14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1542" y="38345"/>
        <a:ext cx="1486494" cy="698236"/>
      </dsp:txXfrm>
    </dsp:sp>
    <dsp:sp modelId="{8C35D74B-B81E-4D26-88D7-9EC65EE806A3}">
      <dsp:nvSpPr>
        <dsp:cNvPr id="0" name=""/>
        <dsp:cNvSpPr/>
      </dsp:nvSpPr>
      <dsp:spPr>
        <a:xfrm>
          <a:off x="1215344" y="387463"/>
          <a:ext cx="2558890" cy="2558890"/>
        </a:xfrm>
        <a:custGeom>
          <a:avLst/>
          <a:gdLst/>
          <a:ahLst/>
          <a:cxnLst/>
          <a:rect l="0" t="0" r="0" b="0"/>
          <a:pathLst>
            <a:path>
              <a:moveTo>
                <a:pt x="2175747" y="366416"/>
              </a:moveTo>
              <a:arcTo wR="1279445" hR="1279445" stAng="18868221" swAng="12647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2DEAE-4452-45E4-BD0B-67A5B5A48259}">
      <dsp:nvSpPr>
        <dsp:cNvPr id="0" name=""/>
        <dsp:cNvSpPr/>
      </dsp:nvSpPr>
      <dsp:spPr>
        <a:xfrm>
          <a:off x="3001511" y="1280017"/>
          <a:ext cx="1545445" cy="77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3039284" y="1317790"/>
        <a:ext cx="1469899" cy="698236"/>
      </dsp:txXfrm>
    </dsp:sp>
    <dsp:sp modelId="{378BB5F0-9108-4E5A-B171-91A802695942}">
      <dsp:nvSpPr>
        <dsp:cNvPr id="0" name=""/>
        <dsp:cNvSpPr/>
      </dsp:nvSpPr>
      <dsp:spPr>
        <a:xfrm>
          <a:off x="1215344" y="387463"/>
          <a:ext cx="2558890" cy="2558890"/>
        </a:xfrm>
        <a:custGeom>
          <a:avLst/>
          <a:gdLst/>
          <a:ahLst/>
          <a:cxnLst/>
          <a:rect l="0" t="0" r="0" b="0"/>
          <a:pathLst>
            <a:path>
              <a:moveTo>
                <a:pt x="2444148" y="1809015"/>
              </a:moveTo>
              <a:arcTo wR="1279445" hR="1279445" stAng="1467027" swAng="12647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1713769" y="2559462"/>
          <a:ext cx="1562040" cy="77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1751542" y="2597235"/>
        <a:ext cx="1486494" cy="698236"/>
      </dsp:txXfrm>
    </dsp:sp>
    <dsp:sp modelId="{4BF94D05-6FA8-42EA-B5A6-3654CE6828C0}">
      <dsp:nvSpPr>
        <dsp:cNvPr id="0" name=""/>
        <dsp:cNvSpPr/>
      </dsp:nvSpPr>
      <dsp:spPr>
        <a:xfrm>
          <a:off x="1199900" y="375746"/>
          <a:ext cx="2558890" cy="2558890"/>
        </a:xfrm>
        <a:custGeom>
          <a:avLst/>
          <a:gdLst/>
          <a:ahLst/>
          <a:cxnLst/>
          <a:rect l="0" t="0" r="0" b="0"/>
          <a:pathLst>
            <a:path>
              <a:moveTo>
                <a:pt x="400140" y="2208855"/>
              </a:moveTo>
              <a:arcTo wR="1279445" hR="1279445" stAng="8004789" swAng="12280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448757" y="1307625"/>
          <a:ext cx="1512244" cy="77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14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6530" y="1345398"/>
        <a:ext cx="1436698" cy="698236"/>
      </dsp:txXfrm>
    </dsp:sp>
    <dsp:sp modelId="{BCED2239-960B-451A-8B3B-4013EC0CE9E5}">
      <dsp:nvSpPr>
        <dsp:cNvPr id="0" name=""/>
        <dsp:cNvSpPr/>
      </dsp:nvSpPr>
      <dsp:spPr>
        <a:xfrm>
          <a:off x="1200866" y="398458"/>
          <a:ext cx="2558890" cy="2558890"/>
        </a:xfrm>
        <a:custGeom>
          <a:avLst/>
          <a:gdLst/>
          <a:ahLst/>
          <a:cxnLst/>
          <a:rect l="0" t="0" r="0" b="0"/>
          <a:pathLst>
            <a:path>
              <a:moveTo>
                <a:pt x="110386" y="759558"/>
              </a:moveTo>
              <a:arcTo wR="1279445" hR="1279445" stAng="12238499" swAng="13239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BE94-11D0-4830-837E-2B45ED81FF0C}">
      <dsp:nvSpPr>
        <dsp:cNvPr id="0" name=""/>
        <dsp:cNvSpPr/>
      </dsp:nvSpPr>
      <dsp:spPr>
        <a:xfrm>
          <a:off x="-3925805" y="-602773"/>
          <a:ext cx="4678650" cy="4678650"/>
        </a:xfrm>
        <a:prstGeom prst="blockArc">
          <a:avLst>
            <a:gd name="adj1" fmla="val 18900000"/>
            <a:gd name="adj2" fmla="val 2700000"/>
            <a:gd name="adj3" fmla="val 4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4B750-9E12-4A46-882B-51E0EF611411}">
      <dsp:nvSpPr>
        <dsp:cNvPr id="0" name=""/>
        <dsp:cNvSpPr/>
      </dsp:nvSpPr>
      <dsp:spPr>
        <a:xfrm>
          <a:off x="314368" y="206238"/>
          <a:ext cx="7448630" cy="434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Direzione</a:t>
          </a:r>
          <a:r>
            <a:rPr lang="it-IT" sz="15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(monitoraggio ciclico trimestrale)</a:t>
          </a:r>
          <a:endParaRPr lang="it-IT" sz="1500" kern="1200" dirty="0"/>
        </a:p>
      </dsp:txBody>
      <dsp:txXfrm>
        <a:off x="314368" y="206238"/>
        <a:ext cx="7448630" cy="434276"/>
      </dsp:txXfrm>
    </dsp:sp>
    <dsp:sp modelId="{D707E53F-595B-4565-876A-4A262E16A7A0}">
      <dsp:nvSpPr>
        <dsp:cNvPr id="0" name=""/>
        <dsp:cNvSpPr/>
      </dsp:nvSpPr>
      <dsp:spPr>
        <a:xfrm>
          <a:off x="58512" y="162714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DF742-520E-483C-BB55-54CD2EEEA590}">
      <dsp:nvSpPr>
        <dsp:cNvPr id="0" name=""/>
        <dsp:cNvSpPr/>
      </dsp:nvSpPr>
      <dsp:spPr>
        <a:xfrm>
          <a:off x="641125" y="868206"/>
          <a:ext cx="7137440" cy="434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Strutture Soc. Ass</a:t>
          </a:r>
          <a:r>
            <a:rPr lang="it-IT" sz="15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.  (segnalazioni positività covid)</a:t>
          </a:r>
          <a:endParaRPr lang="it-IT" sz="1500" kern="1200" dirty="0"/>
        </a:p>
      </dsp:txBody>
      <dsp:txXfrm>
        <a:off x="641125" y="868206"/>
        <a:ext cx="7137440" cy="434276"/>
      </dsp:txXfrm>
    </dsp:sp>
    <dsp:sp modelId="{67CF72EC-3F8B-4547-95C8-1ABC89508EC8}">
      <dsp:nvSpPr>
        <dsp:cNvPr id="0" name=""/>
        <dsp:cNvSpPr/>
      </dsp:nvSpPr>
      <dsp:spPr>
        <a:xfrm>
          <a:off x="369702" y="813921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73A31-D9DB-448A-BA32-585C8DEF8206}">
      <dsp:nvSpPr>
        <dsp:cNvPr id="0" name=""/>
        <dsp:cNvSpPr/>
      </dsp:nvSpPr>
      <dsp:spPr>
        <a:xfrm>
          <a:off x="736636" y="1519413"/>
          <a:ext cx="7041929" cy="434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Unità Covid </a:t>
          </a:r>
          <a:r>
            <a:rPr lang="it-IT" sz="15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(segnalazioni positività covid – cluster infettivo )</a:t>
          </a:r>
          <a:endParaRPr lang="it-IT" sz="1500" kern="1200" dirty="0"/>
        </a:p>
      </dsp:txBody>
      <dsp:txXfrm>
        <a:off x="736636" y="1519413"/>
        <a:ext cx="7041929" cy="434276"/>
      </dsp:txXfrm>
    </dsp:sp>
    <dsp:sp modelId="{8FAEE295-7407-4BF1-979E-F4A83DD7840E}">
      <dsp:nvSpPr>
        <dsp:cNvPr id="0" name=""/>
        <dsp:cNvSpPr/>
      </dsp:nvSpPr>
      <dsp:spPr>
        <a:xfrm>
          <a:off x="465213" y="1465128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F4BE-E671-49DB-8CDA-424E01F12118}">
      <dsp:nvSpPr>
        <dsp:cNvPr id="0" name=""/>
        <dsp:cNvSpPr/>
      </dsp:nvSpPr>
      <dsp:spPr>
        <a:xfrm>
          <a:off x="641125" y="2170619"/>
          <a:ext cx="7137440" cy="434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Unità Valutativa Controllo </a:t>
          </a:r>
          <a:r>
            <a:rPr lang="it-IT" sz="15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(segnalazioni positività covid  - non conformità requisiti)</a:t>
          </a:r>
          <a:endParaRPr lang="it-IT" sz="1500" kern="1200" dirty="0"/>
        </a:p>
      </dsp:txBody>
      <dsp:txXfrm>
        <a:off x="641125" y="2170619"/>
        <a:ext cx="7137440" cy="434276"/>
      </dsp:txXfrm>
    </dsp:sp>
    <dsp:sp modelId="{206AA06E-32DB-487F-B235-5351D10EBA88}">
      <dsp:nvSpPr>
        <dsp:cNvPr id="0" name=""/>
        <dsp:cNvSpPr/>
      </dsp:nvSpPr>
      <dsp:spPr>
        <a:xfrm>
          <a:off x="369702" y="2116335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1FB54-AAE8-4228-BE96-F30773B77305}">
      <dsp:nvSpPr>
        <dsp:cNvPr id="0" name=""/>
        <dsp:cNvSpPr/>
      </dsp:nvSpPr>
      <dsp:spPr>
        <a:xfrm>
          <a:off x="329935" y="2821826"/>
          <a:ext cx="7448630" cy="434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UOC PSAL</a:t>
          </a:r>
          <a:r>
            <a:rPr lang="it-IT" sz="15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e </a:t>
          </a:r>
          <a:r>
            <a:rPr lang="it-IT" sz="15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UOC ISP </a:t>
          </a:r>
          <a:r>
            <a:rPr lang="it-IT" sz="15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 accertamenti successivi )</a:t>
          </a:r>
          <a:endParaRPr lang="it-IT" sz="1500" kern="1200" dirty="0"/>
        </a:p>
      </dsp:txBody>
      <dsp:txXfrm>
        <a:off x="329935" y="2821826"/>
        <a:ext cx="7448630" cy="434276"/>
      </dsp:txXfrm>
    </dsp:sp>
    <dsp:sp modelId="{23CC9C34-C96F-4D1B-8940-476165F9F47E}">
      <dsp:nvSpPr>
        <dsp:cNvPr id="0" name=""/>
        <dsp:cNvSpPr/>
      </dsp:nvSpPr>
      <dsp:spPr>
        <a:xfrm>
          <a:off x="58512" y="2767542"/>
          <a:ext cx="542845" cy="542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BE94-11D0-4830-837E-2B45ED81FF0C}">
      <dsp:nvSpPr>
        <dsp:cNvPr id="0" name=""/>
        <dsp:cNvSpPr/>
      </dsp:nvSpPr>
      <dsp:spPr>
        <a:xfrm>
          <a:off x="-3925805" y="-602773"/>
          <a:ext cx="4678650" cy="4678650"/>
        </a:xfrm>
        <a:prstGeom prst="blockArc">
          <a:avLst>
            <a:gd name="adj1" fmla="val 18900000"/>
            <a:gd name="adj2" fmla="val 2700000"/>
            <a:gd name="adj3" fmla="val 4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4B750-9E12-4A46-882B-51E0EF611411}">
      <dsp:nvSpPr>
        <dsp:cNvPr id="0" name=""/>
        <dsp:cNvSpPr/>
      </dsp:nvSpPr>
      <dsp:spPr>
        <a:xfrm>
          <a:off x="265991" y="173832"/>
          <a:ext cx="7496906" cy="36564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nr. 86 Strutture</a:t>
          </a: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Socio Assistenziali</a:t>
          </a:r>
          <a:endParaRPr lang="it-IT" sz="1300" kern="1200" dirty="0"/>
        </a:p>
      </dsp:txBody>
      <dsp:txXfrm>
        <a:off x="265991" y="173832"/>
        <a:ext cx="7496906" cy="365648"/>
      </dsp:txXfrm>
    </dsp:sp>
    <dsp:sp modelId="{D707E53F-595B-4565-876A-4A262E16A7A0}">
      <dsp:nvSpPr>
        <dsp:cNvPr id="0" name=""/>
        <dsp:cNvSpPr/>
      </dsp:nvSpPr>
      <dsp:spPr>
        <a:xfrm>
          <a:off x="53129" y="137187"/>
          <a:ext cx="457060" cy="45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DF742-520E-483C-BB55-54CD2EEEA590}">
      <dsp:nvSpPr>
        <dsp:cNvPr id="0" name=""/>
        <dsp:cNvSpPr/>
      </dsp:nvSpPr>
      <dsp:spPr>
        <a:xfrm>
          <a:off x="582430" y="731296"/>
          <a:ext cx="7196135" cy="36564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nr. 16 Tecnici della prevenzione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 nr.8 UOC ISP </a:t>
          </a:r>
          <a:r>
            <a:rPr lang="it-IT" sz="1300" i="1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e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nr.8 UOC PSAL )</a:t>
          </a:r>
          <a:endParaRPr lang="it-IT" sz="1300" kern="1200" dirty="0"/>
        </a:p>
      </dsp:txBody>
      <dsp:txXfrm>
        <a:off x="582430" y="731296"/>
        <a:ext cx="7196135" cy="365648"/>
      </dsp:txXfrm>
    </dsp:sp>
    <dsp:sp modelId="{67CF72EC-3F8B-4547-95C8-1ABC89508EC8}">
      <dsp:nvSpPr>
        <dsp:cNvPr id="0" name=""/>
        <dsp:cNvSpPr/>
      </dsp:nvSpPr>
      <dsp:spPr>
        <a:xfrm>
          <a:off x="353900" y="685590"/>
          <a:ext cx="457060" cy="45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73A31-D9DB-448A-BA32-585C8DEF8206}">
      <dsp:nvSpPr>
        <dsp:cNvPr id="0" name=""/>
        <dsp:cNvSpPr/>
      </dsp:nvSpPr>
      <dsp:spPr>
        <a:xfrm>
          <a:off x="719965" y="1279699"/>
          <a:ext cx="7058600" cy="36564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nr.73 comuni  </a:t>
          </a:r>
          <a:r>
            <a:rPr lang="it-IT" sz="1300" b="0" kern="1200" dirty="0" smtClean="0">
              <a:solidFill>
                <a:schemeClr val="tx2">
                  <a:lumMod val="75000"/>
                </a:schemeClr>
              </a:solidFill>
              <a:effectLst/>
              <a:sym typeface="Wingdings" panose="05000000000000000000" pitchFamily="2" charset="2"/>
            </a:rPr>
            <a:t>distribuiti su u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na superficie di </a:t>
          </a: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2.750 Kmq 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( </a:t>
          </a:r>
          <a:r>
            <a:rPr lang="it-IT" sz="1300" u="sng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85 % strade di montagna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)</a:t>
          </a:r>
          <a:endParaRPr lang="it-IT" sz="1300" kern="1200" dirty="0"/>
        </a:p>
      </dsp:txBody>
      <dsp:txXfrm>
        <a:off x="719965" y="1279699"/>
        <a:ext cx="7058600" cy="365648"/>
      </dsp:txXfrm>
    </dsp:sp>
    <dsp:sp modelId="{8FAEE295-7407-4BF1-979E-F4A83DD7840E}">
      <dsp:nvSpPr>
        <dsp:cNvPr id="0" name=""/>
        <dsp:cNvSpPr/>
      </dsp:nvSpPr>
      <dsp:spPr>
        <a:xfrm>
          <a:off x="491435" y="1233993"/>
          <a:ext cx="457060" cy="45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F4BE-E671-49DB-8CDA-424E01F12118}">
      <dsp:nvSpPr>
        <dsp:cNvPr id="0" name=""/>
        <dsp:cNvSpPr/>
      </dsp:nvSpPr>
      <dsp:spPr>
        <a:xfrm>
          <a:off x="719965" y="1827755"/>
          <a:ext cx="7058600" cy="36564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Dotazione individuale e strumentale</a:t>
          </a: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/>
              <a:sym typeface="Wingdings" panose="05000000000000000000" pitchFamily="2" charset="2"/>
            </a:rPr>
            <a:t> </a:t>
          </a:r>
          <a:r>
            <a:rPr lang="it-IT" sz="1300" b="0" kern="1200" dirty="0" smtClean="0">
              <a:solidFill>
                <a:schemeClr val="tx2">
                  <a:lumMod val="75000"/>
                </a:schemeClr>
              </a:solidFill>
              <a:effectLst/>
              <a:sym typeface="Wingdings" panose="05000000000000000000" pitchFamily="2" charset="2"/>
            </a:rPr>
            <a:t>(</a:t>
          </a:r>
          <a:r>
            <a:rPr lang="it-IT" sz="1300" b="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a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uto di servizio allestite misure COVID -19  ) </a:t>
          </a:r>
          <a:endParaRPr lang="it-IT" sz="1300" kern="1200" dirty="0"/>
        </a:p>
      </dsp:txBody>
      <dsp:txXfrm>
        <a:off x="719965" y="1827755"/>
        <a:ext cx="7058600" cy="365648"/>
      </dsp:txXfrm>
    </dsp:sp>
    <dsp:sp modelId="{206AA06E-32DB-487F-B235-5351D10EBA88}">
      <dsp:nvSpPr>
        <dsp:cNvPr id="0" name=""/>
        <dsp:cNvSpPr/>
      </dsp:nvSpPr>
      <dsp:spPr>
        <a:xfrm>
          <a:off x="491435" y="1782049"/>
          <a:ext cx="457060" cy="45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1FB54-AAE8-4228-BE96-F30773B77305}">
      <dsp:nvSpPr>
        <dsp:cNvPr id="0" name=""/>
        <dsp:cNvSpPr/>
      </dsp:nvSpPr>
      <dsp:spPr>
        <a:xfrm>
          <a:off x="582430" y="2376158"/>
          <a:ext cx="7196135" cy="36564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Tempistica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per la verifica delle strutture (3 mesi o entro 12 h per interventi su richiesta per casi covid) </a:t>
          </a:r>
          <a:endParaRPr lang="it-IT" sz="1300" kern="1200" dirty="0"/>
        </a:p>
      </dsp:txBody>
      <dsp:txXfrm>
        <a:off x="582430" y="2376158"/>
        <a:ext cx="7196135" cy="365648"/>
      </dsp:txXfrm>
    </dsp:sp>
    <dsp:sp modelId="{23CC9C34-C96F-4D1B-8940-476165F9F47E}">
      <dsp:nvSpPr>
        <dsp:cNvPr id="0" name=""/>
        <dsp:cNvSpPr/>
      </dsp:nvSpPr>
      <dsp:spPr>
        <a:xfrm>
          <a:off x="353900" y="2330452"/>
          <a:ext cx="457060" cy="45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29BEF-4141-4813-B723-39B303B5B521}">
      <dsp:nvSpPr>
        <dsp:cNvPr id="0" name=""/>
        <dsp:cNvSpPr/>
      </dsp:nvSpPr>
      <dsp:spPr>
        <a:xfrm>
          <a:off x="281659" y="2924561"/>
          <a:ext cx="7496906" cy="36564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3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Correlazione</a:t>
          </a:r>
          <a:r>
            <a:rPr lang="it-IT" sz="1300" kern="12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rPr>
            <a:t> tra variazioni normative misure covid-19 e andamento stato pandemico</a:t>
          </a:r>
          <a:endParaRPr lang="it-IT" sz="1300" kern="1200" dirty="0"/>
        </a:p>
      </dsp:txBody>
      <dsp:txXfrm>
        <a:off x="281659" y="2924561"/>
        <a:ext cx="7496906" cy="365648"/>
      </dsp:txXfrm>
    </dsp:sp>
    <dsp:sp modelId="{AE808559-40CD-40E4-A0AC-757BA483384A}">
      <dsp:nvSpPr>
        <dsp:cNvPr id="0" name=""/>
        <dsp:cNvSpPr/>
      </dsp:nvSpPr>
      <dsp:spPr>
        <a:xfrm>
          <a:off x="53129" y="2878855"/>
          <a:ext cx="457060" cy="457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DEAE-4452-45E4-BD0B-67A5B5A48259}">
      <dsp:nvSpPr>
        <dsp:cNvPr id="0" name=""/>
        <dsp:cNvSpPr/>
      </dsp:nvSpPr>
      <dsp:spPr>
        <a:xfrm>
          <a:off x="800465" y="191"/>
          <a:ext cx="916281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Attivazione</a:t>
          </a:r>
          <a:endParaRPr lang="it-IT" sz="800" b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860" y="22586"/>
        <a:ext cx="871491" cy="413979"/>
      </dsp:txXfrm>
    </dsp:sp>
    <dsp:sp modelId="{378BB5F0-9108-4E5A-B171-91A802695942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285349" y="213829"/>
              </a:moveTo>
              <a:arcTo wR="757767" hR="757767" stAng="18847534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6449-2477-4272-9758-462B2A99BA38}">
      <dsp:nvSpPr>
        <dsp:cNvPr id="0" name=""/>
        <dsp:cNvSpPr/>
      </dsp:nvSpPr>
      <dsp:spPr>
        <a:xfrm>
          <a:off x="1558232" y="757958"/>
          <a:ext cx="916281" cy="45876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Programmazione</a:t>
          </a:r>
        </a:p>
      </dsp:txBody>
      <dsp:txXfrm>
        <a:off x="1580627" y="780353"/>
        <a:ext cx="871491" cy="413979"/>
      </dsp:txXfrm>
    </dsp:sp>
    <dsp:sp modelId="{F599A385-49D5-48DC-8B69-6AC75250D00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1447540" y="1071491"/>
              </a:moveTo>
              <a:arcTo wR="757767" hR="757767" stAng="146742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4B95-649F-4DD4-A9A7-E549A4334AAA}">
      <dsp:nvSpPr>
        <dsp:cNvPr id="0" name=""/>
        <dsp:cNvSpPr/>
      </dsp:nvSpPr>
      <dsp:spPr>
        <a:xfrm>
          <a:off x="795545" y="1515725"/>
          <a:ext cx="926120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Accertamenti</a:t>
          </a:r>
        </a:p>
      </dsp:txBody>
      <dsp:txXfrm>
        <a:off x="817940" y="1538120"/>
        <a:ext cx="881330" cy="413979"/>
      </dsp:txXfrm>
    </dsp:sp>
    <dsp:sp modelId="{4BF94D05-6FA8-42EA-B5A6-3654CE6828C0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226597" y="1298201"/>
              </a:moveTo>
              <a:arcTo wR="757767" hR="757767" stAng="8070278" swAng="1262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A6CE9-9C83-487F-AAE6-771C8D27D7F7}">
      <dsp:nvSpPr>
        <dsp:cNvPr id="0" name=""/>
        <dsp:cNvSpPr/>
      </dsp:nvSpPr>
      <dsp:spPr>
        <a:xfrm>
          <a:off x="52540" y="757958"/>
          <a:ext cx="896597" cy="45876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</a:t>
          </a:r>
          <a:endParaRPr lang="it-IT" sz="800" i="1" kern="1200" dirty="0">
            <a:solidFill>
              <a:srgbClr val="FF99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35" y="780353"/>
        <a:ext cx="851807" cy="413979"/>
      </dsp:txXfrm>
    </dsp:sp>
    <dsp:sp modelId="{BCED2239-960B-451A-8B3B-4013EC0CE9E5}">
      <dsp:nvSpPr>
        <dsp:cNvPr id="0" name=""/>
        <dsp:cNvSpPr/>
      </dsp:nvSpPr>
      <dsp:spPr>
        <a:xfrm>
          <a:off x="500839" y="229575"/>
          <a:ext cx="1515534" cy="1515534"/>
        </a:xfrm>
        <a:custGeom>
          <a:avLst/>
          <a:gdLst/>
          <a:ahLst/>
          <a:cxnLst/>
          <a:rect l="0" t="0" r="0" b="0"/>
          <a:pathLst>
            <a:path>
              <a:moveTo>
                <a:pt x="68483" y="442966"/>
              </a:moveTo>
              <a:arcTo wR="757767" hR="757767" stAng="12272789" swAng="12796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9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7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2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4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13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9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73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2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7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4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6E8C-DA34-4B34-8C8D-91FF5B86C943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245E-2D98-494F-BF6C-94D0BBAE2D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4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2.jpeg"/><Relationship Id="rId7" Type="http://schemas.openxmlformats.org/officeDocument/2006/relationships/diagramData" Target="../diagrams/data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diagramDrawing" Target="../diagrams/drawing13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2.jpeg"/><Relationship Id="rId7" Type="http://schemas.openxmlformats.org/officeDocument/2006/relationships/diagramData" Target="../diagrams/data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diagramDrawing" Target="../diagrams/drawing14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24.png"/><Relationship Id="rId10" Type="http://schemas.microsoft.com/office/2007/relationships/diagramDrawing" Target="../diagrams/drawing15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1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image" Target="../media/image2.jpeg"/><Relationship Id="rId7" Type="http://schemas.openxmlformats.org/officeDocument/2006/relationships/diagramData" Target="../diagrams/data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diagramDrawing" Target="../diagrams/drawing17.xml"/><Relationship Id="rId5" Type="http://schemas.openxmlformats.org/officeDocument/2006/relationships/image" Target="../media/image27.png"/><Relationship Id="rId10" Type="http://schemas.openxmlformats.org/officeDocument/2006/relationships/diagramColors" Target="../diagrams/colors17.xml"/><Relationship Id="rId4" Type="http://schemas.openxmlformats.org/officeDocument/2006/relationships/image" Target="../media/image26.png"/><Relationship Id="rId9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18" Type="http://schemas.openxmlformats.org/officeDocument/2006/relationships/diagramColors" Target="../diagrams/colors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17" Type="http://schemas.openxmlformats.org/officeDocument/2006/relationships/diagramQuickStyle" Target="../diagrams/quickStyle20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5" Type="http://schemas.openxmlformats.org/officeDocument/2006/relationships/diagramData" Target="../diagrams/data20.xml"/><Relationship Id="rId10" Type="http://schemas.openxmlformats.org/officeDocument/2006/relationships/diagramLayout" Target="../diagrams/layout19.xml"/><Relationship Id="rId19" Type="http://schemas.microsoft.com/office/2007/relationships/diagramDrawing" Target="../diagrams/drawing20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029771"/>
            <a:ext cx="9750829" cy="1055053"/>
          </a:xfrm>
        </p:spPr>
        <p:txBody>
          <a:bodyPr>
            <a:normAutofit fontScale="55000" lnSpcReduction="20000"/>
          </a:bodyPr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sz="4500" b="1" dirty="0">
                <a:solidFill>
                  <a:schemeClr val="accent1">
                    <a:lumMod val="75000"/>
                  </a:schemeClr>
                </a:solidFill>
              </a:rPr>
              <a:t>STRUTTURE SANITARIE E SOCIO-ASSISTENZIALI IN ERA PANDEMICA </a:t>
            </a:r>
            <a:endParaRPr lang="it-IT" sz="4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4500" b="1" dirty="0">
                <a:solidFill>
                  <a:schemeClr val="accent1">
                    <a:lumMod val="75000"/>
                  </a:schemeClr>
                </a:solidFill>
              </a:rPr>
              <a:t>NELLA PROVINCIA DI RIETI </a:t>
            </a:r>
            <a:endParaRPr lang="it-IT" sz="45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600" i="1" dirty="0">
                <a:solidFill>
                  <a:srgbClr val="990033"/>
                </a:solidFill>
              </a:rPr>
              <a:t>Azienda Sanitaria Locale di Rieti</a:t>
            </a:r>
            <a:r>
              <a:rPr lang="it-IT" sz="3600" dirty="0">
                <a:solidFill>
                  <a:srgbClr val="990033"/>
                </a:solidFill>
              </a:rPr>
              <a:t/>
            </a:r>
            <a:br>
              <a:rPr lang="it-IT" sz="3600" dirty="0">
                <a:solidFill>
                  <a:srgbClr val="990033"/>
                </a:solidFill>
              </a:rPr>
            </a:br>
            <a:endParaRPr lang="it-IT" sz="3600" dirty="0">
              <a:solidFill>
                <a:srgbClr val="990033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146473" y="5795782"/>
            <a:ext cx="41870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400" i="1" dirty="0">
              <a:solidFill>
                <a:srgbClr val="99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721" y="3607052"/>
            <a:ext cx="3633531" cy="191431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69131" y="2099835"/>
            <a:ext cx="7780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i="1" dirty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 Scientifici:</a:t>
            </a:r>
          </a:p>
          <a:p>
            <a:pPr lvl="0" algn="ctr"/>
            <a:r>
              <a:rPr lang="it-IT" sz="1600" i="1" dirty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Dott. Gianluca Fovi De Ruggiero - Dott.ssa Danila Dalla Vecchia - Dott.ssa Federica Mari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098472" y="54203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990033"/>
                </a:solidFill>
                <a:latin typeface="Times New Roman" panose="02020603050405020304" pitchFamily="18" charset="0"/>
              </a:rPr>
              <a:t>24 OTTOBRE 2022 </a:t>
            </a:r>
            <a:endParaRPr lang="it-IT" dirty="0">
              <a:solidFill>
                <a:srgbClr val="990033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14502" y="27170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ASL Rieti - Blocco 2 – Via del Terminillo, n. 42 </a:t>
            </a:r>
            <a:endParaRPr lang="it-IT" sz="1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AULA MAGNA AZIENDALE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014030" y="5893275"/>
            <a:ext cx="2451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i="1" dirty="0" smtClean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Relatore: </a:t>
            </a:r>
            <a:r>
              <a:rPr lang="it-IT" sz="1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Dott. Giuseppe Antonini</a:t>
            </a:r>
          </a:p>
          <a:p>
            <a:pPr lvl="0"/>
            <a:r>
              <a:rPr lang="it-IT" sz="1200" i="1" dirty="0" smtClean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Inc. Org. Organizzazione Aziendale </a:t>
            </a:r>
          </a:p>
          <a:p>
            <a:pPr lvl="0"/>
            <a:r>
              <a:rPr lang="it-IT" sz="1200" i="1" dirty="0" smtClean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Attività Tecniche della Prevenzione  </a:t>
            </a:r>
            <a:endParaRPr lang="it-IT" sz="1200" i="1" dirty="0">
              <a:solidFill>
                <a:srgbClr val="9900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22154" y="6102581"/>
            <a:ext cx="9238210" cy="490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  <a:endParaRPr lang="it-IT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2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895518762"/>
              </p:ext>
            </p:extLst>
          </p:nvPr>
        </p:nvGraphicFramePr>
        <p:xfrm>
          <a:off x="199621" y="4576427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ttangolo 22"/>
          <p:cNvSpPr/>
          <p:nvPr/>
        </p:nvSpPr>
        <p:spPr>
          <a:xfrm>
            <a:off x="544010" y="3545801"/>
            <a:ext cx="3506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 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organizzativi </a:t>
            </a: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operativi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164069867"/>
              </p:ext>
            </p:extLst>
          </p:nvPr>
        </p:nvGraphicFramePr>
        <p:xfrm>
          <a:off x="3708217" y="2193971"/>
          <a:ext cx="7824420" cy="347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944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441792413"/>
              </p:ext>
            </p:extLst>
          </p:nvPr>
        </p:nvGraphicFramePr>
        <p:xfrm>
          <a:off x="2924959" y="2927481"/>
          <a:ext cx="8685391" cy="338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ttangolo 14"/>
          <p:cNvSpPr/>
          <p:nvPr/>
        </p:nvSpPr>
        <p:spPr>
          <a:xfrm>
            <a:off x="1205349" y="2021771"/>
            <a:ext cx="1184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Accertamenti </a:t>
            </a:r>
          </a:p>
          <a:p>
            <a:pPr lvl="0" algn="ctr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Definizione e codifica dei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processi di accertamento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 dei relativi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flussi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informativi)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4102612285"/>
              </p:ext>
            </p:extLst>
          </p:nvPr>
        </p:nvGraphicFramePr>
        <p:xfrm>
          <a:off x="199621" y="4619832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516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4196" y="1612254"/>
            <a:ext cx="11648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Accertamenti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lvl="0" algn="ctr"/>
            <a:r>
              <a:rPr lang="it-IT" sz="1600" dirty="0" smtClean="0">
                <a:solidFill>
                  <a:srgbClr val="0070C0"/>
                </a:solidFill>
              </a:rPr>
              <a:t> (</a:t>
            </a:r>
            <a:r>
              <a:rPr lang="it-IT" sz="1600" i="1" dirty="0" smtClean="0">
                <a:solidFill>
                  <a:srgbClr val="0070C0"/>
                </a:solidFill>
              </a:rPr>
              <a:t>e</a:t>
            </a:r>
            <a:r>
              <a:rPr lang="it-IT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laborazione e </a:t>
            </a:r>
            <a:r>
              <a:rPr lang="it-IT" sz="1600" b="1" i="1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aggiornamento</a:t>
            </a:r>
            <a:r>
              <a:rPr lang="it-IT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puntuale di specifiche </a:t>
            </a:r>
            <a:r>
              <a:rPr lang="it-IT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Check list </a:t>
            </a:r>
            <a:r>
              <a:rPr lang="it-IT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per gli accertamenti) </a:t>
            </a:r>
            <a:endParaRPr lang="it-IT" sz="1600" i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64013" y="6257491"/>
            <a:ext cx="8446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 Normativi L.R. n. 41 del 13 dicembre 2003 </a:t>
            </a:r>
            <a:r>
              <a:rPr lang="it-IT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DGR 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n.1305 del 23 dicembre 2004</a:t>
            </a:r>
            <a:endParaRPr lang="it-IT" sz="1400" dirty="0"/>
          </a:p>
        </p:txBody>
      </p:sp>
      <p:pic>
        <p:nvPicPr>
          <p:cNvPr id="13" name="Immagine 12"/>
          <p:cNvPicPr/>
          <p:nvPr/>
        </p:nvPicPr>
        <p:blipFill rotWithShape="1">
          <a:blip r:embed="rId4"/>
          <a:srcRect l="36916" t="18737" r="36246" b="12323"/>
          <a:stretch/>
        </p:blipFill>
        <p:spPr bwMode="auto">
          <a:xfrm>
            <a:off x="3245232" y="2646931"/>
            <a:ext cx="2729927" cy="348920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/>
          <p:cNvPicPr/>
          <p:nvPr/>
        </p:nvPicPr>
        <p:blipFill rotWithShape="1">
          <a:blip r:embed="rId5"/>
          <a:srcRect l="37130" t="19642" r="36601" b="11137"/>
          <a:stretch/>
        </p:blipFill>
        <p:spPr bwMode="auto">
          <a:xfrm>
            <a:off x="6062828" y="2647991"/>
            <a:ext cx="2729927" cy="352787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magine 14"/>
          <p:cNvPicPr/>
          <p:nvPr/>
        </p:nvPicPr>
        <p:blipFill rotWithShape="1">
          <a:blip r:embed="rId6"/>
          <a:srcRect l="36633" t="24591" r="37026" b="5927"/>
          <a:stretch/>
        </p:blipFill>
        <p:spPr bwMode="auto">
          <a:xfrm>
            <a:off x="8880424" y="2646931"/>
            <a:ext cx="2729927" cy="352893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1955482699"/>
              </p:ext>
            </p:extLst>
          </p:nvPr>
        </p:nvGraphicFramePr>
        <p:xfrm>
          <a:off x="269007" y="4590582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71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14020" y="1966427"/>
            <a:ext cx="60002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i="1" dirty="0" smtClean="0"/>
              <a:t>Requisiti Ordinanze </a:t>
            </a:r>
            <a:r>
              <a:rPr lang="it-IT" sz="1500" b="1" i="1" dirty="0"/>
              <a:t>Regione Lazio </a:t>
            </a:r>
            <a:r>
              <a:rPr lang="it-IT" sz="1500" b="1" i="1" dirty="0" smtClean="0"/>
              <a:t>( Z00034/20 , Z00053/20 e successive)  </a:t>
            </a:r>
            <a:endParaRPr lang="it-IT" sz="1500" b="1" dirty="0"/>
          </a:p>
        </p:txBody>
      </p:sp>
      <p:pic>
        <p:nvPicPr>
          <p:cNvPr id="17" name="Immagine 16"/>
          <p:cNvPicPr/>
          <p:nvPr/>
        </p:nvPicPr>
        <p:blipFill rotWithShape="1">
          <a:blip r:embed="rId4"/>
          <a:srcRect l="21937" t="20164" r="23467" b="28191"/>
          <a:stretch/>
        </p:blipFill>
        <p:spPr bwMode="auto">
          <a:xfrm>
            <a:off x="3194385" y="2448343"/>
            <a:ext cx="3993806" cy="206212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magine 17"/>
          <p:cNvPicPr/>
          <p:nvPr/>
        </p:nvPicPr>
        <p:blipFill rotWithShape="1">
          <a:blip r:embed="rId5"/>
          <a:srcRect l="22224" t="17561" r="23595" b="9732"/>
          <a:stretch/>
        </p:blipFill>
        <p:spPr bwMode="auto">
          <a:xfrm>
            <a:off x="7418198" y="2368180"/>
            <a:ext cx="3963448" cy="290310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magine 18"/>
          <p:cNvPicPr/>
          <p:nvPr/>
        </p:nvPicPr>
        <p:blipFill rotWithShape="1">
          <a:blip r:embed="rId6"/>
          <a:srcRect l="22221" t="21464" r="23822" b="26235"/>
          <a:stretch/>
        </p:blipFill>
        <p:spPr bwMode="auto">
          <a:xfrm>
            <a:off x="3194385" y="4535580"/>
            <a:ext cx="3947062" cy="208831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6" name="Diagramma 25"/>
          <p:cNvGraphicFramePr/>
          <p:nvPr>
            <p:extLst>
              <p:ext uri="{D42A27DB-BD31-4B8C-83A1-F6EECF244321}">
                <p14:modId xmlns:p14="http://schemas.microsoft.com/office/powerpoint/2010/main" val="496519416"/>
              </p:ext>
            </p:extLst>
          </p:nvPr>
        </p:nvGraphicFramePr>
        <p:xfrm>
          <a:off x="270707" y="4535580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Rettangolo 19"/>
          <p:cNvSpPr/>
          <p:nvPr/>
        </p:nvSpPr>
        <p:spPr>
          <a:xfrm>
            <a:off x="6996206" y="5742283"/>
            <a:ext cx="5345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b="1" i="1" dirty="0" smtClean="0">
                <a:solidFill>
                  <a:srgbClr val="0070C0"/>
                </a:solidFill>
              </a:rPr>
              <a:t>e una parte dedicata alle VISITE …….</a:t>
            </a:r>
            <a:endParaRPr lang="it-IT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/>
          <p:cNvPicPr/>
          <p:nvPr/>
        </p:nvPicPr>
        <p:blipFill rotWithShape="1">
          <a:blip r:embed="rId4"/>
          <a:srcRect l="21511" t="24849" r="23891" b="9976"/>
          <a:stretch/>
        </p:blipFill>
        <p:spPr bwMode="auto">
          <a:xfrm>
            <a:off x="7415358" y="3265187"/>
            <a:ext cx="4093802" cy="2218265"/>
          </a:xfrm>
          <a:prstGeom prst="rect">
            <a:avLst/>
          </a:prstGeom>
          <a:ln w="254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4140533" y="2470764"/>
            <a:ext cx="185346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consentite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Ordinanza </a:t>
            </a:r>
            <a:r>
              <a:rPr lang="it-IT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Z00034/20 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550588" y="2470764"/>
            <a:ext cx="185346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consentite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Ordinanza Z00053/20 -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/>
          <p:cNvPicPr/>
          <p:nvPr/>
        </p:nvPicPr>
        <p:blipFill rotWithShape="1">
          <a:blip r:embed="rId5"/>
          <a:srcRect l="10900" t="21787" r="13490" b="4139"/>
          <a:stretch/>
        </p:blipFill>
        <p:spPr bwMode="auto">
          <a:xfrm>
            <a:off x="3020367" y="3265187"/>
            <a:ext cx="4093801" cy="2218265"/>
          </a:xfrm>
          <a:prstGeom prst="rect">
            <a:avLst/>
          </a:prstGeom>
          <a:ln w="25400" cmpd="sng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6" name="Diagramma 25"/>
          <p:cNvGraphicFramePr/>
          <p:nvPr>
            <p:extLst>
              <p:ext uri="{D42A27DB-BD31-4B8C-83A1-F6EECF244321}">
                <p14:modId xmlns:p14="http://schemas.microsoft.com/office/powerpoint/2010/main" val="3461060406"/>
              </p:ext>
            </p:extLst>
          </p:nvPr>
        </p:nvGraphicFramePr>
        <p:xfrm>
          <a:off x="342717" y="4496109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ttangolo 8"/>
          <p:cNvSpPr/>
          <p:nvPr/>
        </p:nvSpPr>
        <p:spPr>
          <a:xfrm>
            <a:off x="6884207" y="2223705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0070C0"/>
                </a:solidFill>
              </a:rPr>
              <a:t>VISITE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54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836958"/>
          </a:xfrm>
        </p:spPr>
        <p:txBody>
          <a:bodyPr>
            <a:normAutofit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51652" y="1697944"/>
            <a:ext cx="9158699" cy="88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Accertamenti </a:t>
            </a:r>
          </a:p>
          <a:p>
            <a:pPr algn="ctr" fontAlgn="base">
              <a:lnSpc>
                <a:spcPct val="150000"/>
              </a:lnSpc>
            </a:pPr>
            <a:r>
              <a:rPr lang="it-IT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(predisposizione </a:t>
            </a:r>
            <a:r>
              <a:rPr lang="it-IT" sz="1600" dirty="0">
                <a:solidFill>
                  <a:srgbClr val="0070C0"/>
                </a:solidFill>
                <a:sym typeface="Wingdings" panose="05000000000000000000" pitchFamily="2" charset="2"/>
              </a:rPr>
              <a:t>di un </a:t>
            </a:r>
            <a:r>
              <a:rPr lang="it-IT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pannello </a:t>
            </a:r>
            <a:r>
              <a:rPr lang="it-IT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 controllo </a:t>
            </a:r>
            <a:r>
              <a:rPr lang="it-IT" sz="1600" dirty="0">
                <a:solidFill>
                  <a:srgbClr val="0070C0"/>
                </a:solidFill>
                <a:sym typeface="Wingdings" panose="05000000000000000000" pitchFamily="2" charset="2"/>
              </a:rPr>
              <a:t>degli accertamenti programmati e degli esiti </a:t>
            </a:r>
            <a:r>
              <a:rPr lang="it-IT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risultanti) </a:t>
            </a:r>
            <a:endParaRPr lang="it-IT" sz="16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3689" y="4702641"/>
            <a:ext cx="3573799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400" dirty="0" smtClean="0"/>
              <a:t>Esempio descrizione sintetica stato conformità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505587961"/>
              </p:ext>
            </p:extLst>
          </p:nvPr>
        </p:nvGraphicFramePr>
        <p:xfrm>
          <a:off x="199621" y="4657359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magine 13"/>
          <p:cNvPicPr/>
          <p:nvPr/>
        </p:nvPicPr>
        <p:blipFill rotWithShape="1">
          <a:blip r:embed="rId9"/>
          <a:srcRect l="18828" t="40668" r="4670" b="31917"/>
          <a:stretch/>
        </p:blipFill>
        <p:spPr bwMode="auto">
          <a:xfrm>
            <a:off x="2908882" y="2789749"/>
            <a:ext cx="8559218" cy="1867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llout 13 14"/>
          <p:cNvSpPr/>
          <p:nvPr/>
        </p:nvSpPr>
        <p:spPr>
          <a:xfrm>
            <a:off x="4086808" y="5028179"/>
            <a:ext cx="4526277" cy="1268144"/>
          </a:xfrm>
          <a:prstGeom prst="accentBorderCallout1">
            <a:avLst>
              <a:gd name="adj1" fmla="val 17148"/>
              <a:gd name="adj2" fmla="val 102722"/>
              <a:gd name="adj3" fmla="val -63575"/>
              <a:gd name="adj4" fmla="val 1282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chemeClr val="tx1"/>
                </a:solidFill>
              </a:rPr>
              <a:t>elaborato grafico parzialmente difforme allo stato attuale dei luoghi;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chemeClr val="tx1"/>
                </a:solidFill>
              </a:rPr>
              <a:t>presenza in una stanza di n°3 letti;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000" dirty="0" smtClean="0">
                <a:solidFill>
                  <a:schemeClr val="tx1"/>
                </a:solidFill>
              </a:rPr>
              <a:t>assenza di </a:t>
            </a:r>
            <a:r>
              <a:rPr lang="it-IT" sz="1000" dirty="0">
                <a:solidFill>
                  <a:schemeClr val="tx1"/>
                </a:solidFill>
              </a:rPr>
              <a:t>un </a:t>
            </a:r>
            <a:r>
              <a:rPr lang="it-IT" sz="1000" dirty="0" smtClean="0">
                <a:solidFill>
                  <a:schemeClr val="tx1"/>
                </a:solidFill>
              </a:rPr>
              <a:t>servizio igienico dedicato </a:t>
            </a:r>
            <a:r>
              <a:rPr lang="it-IT" sz="1000" dirty="0">
                <a:solidFill>
                  <a:schemeClr val="tx1"/>
                </a:solidFill>
              </a:rPr>
              <a:t>a persone </a:t>
            </a:r>
            <a:r>
              <a:rPr lang="it-IT" sz="1000" dirty="0" smtClean="0">
                <a:solidFill>
                  <a:schemeClr val="tx1"/>
                </a:solidFill>
              </a:rPr>
              <a:t>disabili;</a:t>
            </a:r>
            <a:endParaRPr lang="it-IT" sz="1000" dirty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000" dirty="0" smtClean="0">
                <a:solidFill>
                  <a:schemeClr val="tx1"/>
                </a:solidFill>
              </a:rPr>
              <a:t>presenza di tracce di muffa e di umidità pregressa nel locale lavanderia;</a:t>
            </a:r>
            <a:endParaRPr lang="it-IT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836958"/>
          </a:xfrm>
        </p:spPr>
        <p:txBody>
          <a:bodyPr>
            <a:normAutofit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257357" y="1960808"/>
            <a:ext cx="1199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Accertamenti </a:t>
            </a:r>
          </a:p>
          <a:p>
            <a:pPr algn="ctr"/>
            <a:r>
              <a:rPr lang="it-IT" sz="1600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it-IT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elaborazione </a:t>
            </a:r>
            <a:r>
              <a:rPr lang="it-IT" sz="1600" dirty="0">
                <a:solidFill>
                  <a:srgbClr val="0070C0"/>
                </a:solidFill>
                <a:sym typeface="Wingdings" panose="05000000000000000000" pitchFamily="2" charset="2"/>
              </a:rPr>
              <a:t>di </a:t>
            </a:r>
            <a:r>
              <a:rPr lang="it-IT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cartelle informatizzate per la condivisione </a:t>
            </a:r>
            <a:r>
              <a:rPr lang="it-IT" sz="1600" dirty="0">
                <a:solidFill>
                  <a:srgbClr val="0070C0"/>
                </a:solidFill>
                <a:sym typeface="Wingdings" panose="05000000000000000000" pitchFamily="2" charset="2"/>
              </a:rPr>
              <a:t>dei dati di sintesi sullo stato di </a:t>
            </a:r>
            <a:r>
              <a:rPr lang="it-IT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conformità) </a:t>
            </a:r>
            <a:endParaRPr lang="it-IT" sz="16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16" name="Immagine 15"/>
          <p:cNvPicPr/>
          <p:nvPr/>
        </p:nvPicPr>
        <p:blipFill rotWithShape="1">
          <a:blip r:embed="rId4"/>
          <a:srcRect r="42832" b="58067"/>
          <a:stretch/>
        </p:blipFill>
        <p:spPr bwMode="auto">
          <a:xfrm>
            <a:off x="6090459" y="5031043"/>
            <a:ext cx="2090977" cy="837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magine 16"/>
          <p:cNvPicPr/>
          <p:nvPr/>
        </p:nvPicPr>
        <p:blipFill rotWithShape="1">
          <a:blip r:embed="rId5"/>
          <a:srcRect l="18569" t="50907" r="19480" b="27347"/>
          <a:stretch/>
        </p:blipFill>
        <p:spPr bwMode="auto">
          <a:xfrm>
            <a:off x="2922309" y="5070291"/>
            <a:ext cx="2265920" cy="434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magine 17"/>
          <p:cNvPicPr/>
          <p:nvPr/>
        </p:nvPicPr>
        <p:blipFill rotWithShape="1">
          <a:blip r:embed="rId6"/>
          <a:srcRect r="25962" b="43889"/>
          <a:stretch/>
        </p:blipFill>
        <p:spPr bwMode="auto">
          <a:xfrm>
            <a:off x="2922309" y="2772920"/>
            <a:ext cx="5416028" cy="2223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llout 1 7"/>
          <p:cNvSpPr/>
          <p:nvPr/>
        </p:nvSpPr>
        <p:spPr>
          <a:xfrm>
            <a:off x="3923803" y="4902370"/>
            <a:ext cx="476250" cy="83928"/>
          </a:xfrm>
          <a:prstGeom prst="borderCallout1">
            <a:avLst>
              <a:gd name="adj1" fmla="val 18750"/>
              <a:gd name="adj2" fmla="val -8333"/>
              <a:gd name="adj3" fmla="val 174722"/>
              <a:gd name="adj4" fmla="val -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llout 1 19"/>
          <p:cNvSpPr/>
          <p:nvPr/>
        </p:nvSpPr>
        <p:spPr>
          <a:xfrm>
            <a:off x="5122657" y="4905891"/>
            <a:ext cx="674120" cy="90371"/>
          </a:xfrm>
          <a:prstGeom prst="borderCallout1">
            <a:avLst>
              <a:gd name="adj1" fmla="val 119770"/>
              <a:gd name="adj2" fmla="val 141815"/>
              <a:gd name="adj3" fmla="val 119705"/>
              <a:gd name="adj4" fmla="val 584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diritto 22"/>
          <p:cNvCxnSpPr/>
          <p:nvPr/>
        </p:nvCxnSpPr>
        <p:spPr>
          <a:xfrm>
            <a:off x="3905964" y="3450786"/>
            <a:ext cx="6126207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 flipV="1">
            <a:off x="3911024" y="4902370"/>
            <a:ext cx="6100849" cy="122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10294354" y="3847185"/>
            <a:ext cx="1481903" cy="10156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</a:t>
            </a:r>
          </a:p>
          <a:p>
            <a:pPr algn="ctr"/>
            <a:r>
              <a:rPr lang="it-I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</a:p>
          <a:p>
            <a:pPr algn="ctr"/>
            <a:r>
              <a:rPr lang="it-I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10" name="Parentesi graffa chiusa 9"/>
          <p:cNvSpPr/>
          <p:nvPr/>
        </p:nvSpPr>
        <p:spPr>
          <a:xfrm>
            <a:off x="10152653" y="2841822"/>
            <a:ext cx="162744" cy="3026387"/>
          </a:xfrm>
          <a:prstGeom prst="rightBrace">
            <a:avLst>
              <a:gd name="adj1" fmla="val 8333"/>
              <a:gd name="adj2" fmla="val 503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75972139"/>
              </p:ext>
            </p:extLst>
          </p:nvPr>
        </p:nvGraphicFramePr>
        <p:xfrm>
          <a:off x="197921" y="4495097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ttangolo 11"/>
          <p:cNvSpPr/>
          <p:nvPr/>
        </p:nvSpPr>
        <p:spPr>
          <a:xfrm>
            <a:off x="7994577" y="3475190"/>
            <a:ext cx="2239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>
                <a:solidFill>
                  <a:srgbClr val="0070C0"/>
                </a:solidFill>
              </a:rPr>
              <a:t>Archiviazione </a:t>
            </a:r>
          </a:p>
          <a:p>
            <a:pPr algn="ctr"/>
            <a:r>
              <a:rPr lang="it-IT" sz="1400" i="1" dirty="0" smtClean="0">
                <a:solidFill>
                  <a:srgbClr val="0070C0"/>
                </a:solidFill>
              </a:rPr>
              <a:t>atti accertamento </a:t>
            </a:r>
          </a:p>
          <a:p>
            <a:pPr algn="ctr"/>
            <a:r>
              <a:rPr lang="it-IT" sz="1400" i="1" dirty="0" smtClean="0">
                <a:solidFill>
                  <a:srgbClr val="0070C0"/>
                </a:solidFill>
              </a:rPr>
              <a:t>in cartelle </a:t>
            </a:r>
          </a:p>
          <a:p>
            <a:pPr algn="ctr"/>
            <a:r>
              <a:rPr lang="it-IT" sz="1400" i="1" dirty="0" smtClean="0">
                <a:solidFill>
                  <a:srgbClr val="0070C0"/>
                </a:solidFill>
              </a:rPr>
              <a:t>Informatizzate, condivise e  distinte per comune di ubicazione della SSA</a:t>
            </a:r>
          </a:p>
        </p:txBody>
      </p:sp>
      <p:sp>
        <p:nvSpPr>
          <p:cNvPr id="9" name="Callout 13 8"/>
          <p:cNvSpPr/>
          <p:nvPr/>
        </p:nvSpPr>
        <p:spPr>
          <a:xfrm>
            <a:off x="3048000" y="6160753"/>
            <a:ext cx="8728257" cy="507026"/>
          </a:xfrm>
          <a:prstGeom prst="accentBorderCallout1">
            <a:avLst>
              <a:gd name="adj1" fmla="val 106261"/>
              <a:gd name="adj2" fmla="val 100552"/>
              <a:gd name="adj3" fmla="val -432115"/>
              <a:gd name="adj4" fmla="val 1007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in </a:t>
            </a:r>
            <a:r>
              <a:rPr lang="it-IT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reale </a:t>
            </a:r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sullo stato di conformità delle Strutture Socio </a:t>
            </a:r>
            <a:r>
              <a:rPr lang="it-IT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Assistenziali</a:t>
            </a:r>
            <a:endParaRPr lang="it-IT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2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93670729"/>
              </p:ext>
            </p:extLst>
          </p:nvPr>
        </p:nvGraphicFramePr>
        <p:xfrm>
          <a:off x="2930849" y="1878003"/>
          <a:ext cx="6546525" cy="477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2306605249"/>
              </p:ext>
            </p:extLst>
          </p:nvPr>
        </p:nvGraphicFramePr>
        <p:xfrm>
          <a:off x="245410" y="4534687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1" name="Immagine 20"/>
          <p:cNvPicPr/>
          <p:nvPr/>
        </p:nvPicPr>
        <p:blipFill rotWithShape="1">
          <a:blip r:embed="rId14"/>
          <a:srcRect l="9810" t="47750" r="56299" b="9258"/>
          <a:stretch/>
        </p:blipFill>
        <p:spPr bwMode="auto">
          <a:xfrm>
            <a:off x="8893622" y="1818606"/>
            <a:ext cx="2857499" cy="1665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4" name="Diagramma 23"/>
          <p:cNvGraphicFramePr/>
          <p:nvPr>
            <p:extLst>
              <p:ext uri="{D42A27DB-BD31-4B8C-83A1-F6EECF244321}">
                <p14:modId xmlns:p14="http://schemas.microsoft.com/office/powerpoint/2010/main" val="760936365"/>
              </p:ext>
            </p:extLst>
          </p:nvPr>
        </p:nvGraphicFramePr>
        <p:xfrm>
          <a:off x="8643246" y="3587459"/>
          <a:ext cx="3358253" cy="292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9818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32802" y="1247615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698616046"/>
              </p:ext>
            </p:extLst>
          </p:nvPr>
        </p:nvGraphicFramePr>
        <p:xfrm>
          <a:off x="1248509" y="2208015"/>
          <a:ext cx="9015168" cy="423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59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335658" y="5902607"/>
            <a:ext cx="2451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i="1" dirty="0" smtClean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Relatore: </a:t>
            </a:r>
            <a:r>
              <a:rPr lang="it-IT" sz="1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Dott. Giuseppe Antonini</a:t>
            </a:r>
          </a:p>
          <a:p>
            <a:pPr lvl="0"/>
            <a:r>
              <a:rPr lang="it-IT" sz="1200" i="1" dirty="0" smtClean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Inc. Org. Organizzazione Aziendale </a:t>
            </a:r>
          </a:p>
          <a:p>
            <a:pPr lvl="0"/>
            <a:r>
              <a:rPr lang="it-IT" sz="1200" i="1" dirty="0" smtClean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Attività Tecniche della Prevenzione  </a:t>
            </a:r>
            <a:endParaRPr lang="it-IT" sz="1200" i="1" dirty="0">
              <a:solidFill>
                <a:srgbClr val="9900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/>
          <p:nvPr/>
        </p:nvPicPr>
        <p:blipFill rotWithShape="1">
          <a:blip r:embed="rId4"/>
          <a:srcRect l="31215" t="23234" r="31228" b="11086"/>
          <a:stretch/>
        </p:blipFill>
        <p:spPr bwMode="auto">
          <a:xfrm>
            <a:off x="698726" y="2462041"/>
            <a:ext cx="3609975" cy="341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3590946" y="2847009"/>
            <a:ext cx="9238210" cy="490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eestyle Script" panose="030804020302050B0404" pitchFamily="66" charset="0"/>
              </a:rPr>
              <a:t>Grazie per l’attenzione </a:t>
            </a:r>
            <a:r>
              <a:rPr lang="it-IT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eestyle Script" panose="030804020302050B0404" pitchFamily="66" charset="0"/>
              </a:rPr>
              <a:t>e </a:t>
            </a:r>
          </a:p>
          <a:p>
            <a:r>
              <a:rPr lang="it-IT" sz="3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eestyle Script" panose="030804020302050B0404" pitchFamily="66" charset="0"/>
              </a:rPr>
              <a:t>un ringraziamento ai </a:t>
            </a:r>
            <a:r>
              <a:rPr lang="it-IT" sz="3400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eestyle Script" panose="030804020302050B0404" pitchFamily="66" charset="0"/>
              </a:rPr>
              <a:t>colleghi della UOC ISP e della UOC PSAL </a:t>
            </a:r>
          </a:p>
          <a:p>
            <a:r>
              <a:rPr lang="it-IT" sz="3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eestyle Script" panose="030804020302050B0404" pitchFamily="66" charset="0"/>
              </a:rPr>
              <a:t>per la professionalità dimostrata!</a:t>
            </a:r>
            <a:endParaRPr lang="it-IT" sz="3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3224933598"/>
              </p:ext>
            </p:extLst>
          </p:nvPr>
        </p:nvGraphicFramePr>
        <p:xfrm>
          <a:off x="1258277" y="1317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ttangolo 19"/>
          <p:cNvSpPr/>
          <p:nvPr/>
        </p:nvSpPr>
        <p:spPr>
          <a:xfrm>
            <a:off x="-943708" y="1739413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500" i="1" dirty="0">
                <a:solidFill>
                  <a:srgbClr val="0070C0"/>
                </a:solidFill>
              </a:rPr>
              <a:t>c</a:t>
            </a:r>
            <a:r>
              <a:rPr lang="it-IT" sz="2500" i="1" dirty="0" smtClean="0">
                <a:solidFill>
                  <a:srgbClr val="0070C0"/>
                </a:solidFill>
              </a:rPr>
              <a:t>osa vi presenterò …. </a:t>
            </a:r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26" name="Immagine 25"/>
          <p:cNvPicPr/>
          <p:nvPr/>
        </p:nvPicPr>
        <p:blipFill rotWithShape="1">
          <a:blip r:embed="rId3" cstate="print">
            <a:lum/>
            <a:alphaModFix/>
          </a:blip>
          <a:srcRect l="-1630" t="12970" r="44966" b="-10878"/>
          <a:stretch/>
        </p:blipFill>
        <p:spPr>
          <a:xfrm>
            <a:off x="1817601" y="2956486"/>
            <a:ext cx="582699" cy="36700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1940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4"/>
          <a:srcRect l="11731" t="52701" r="16757"/>
          <a:stretch/>
        </p:blipFill>
        <p:spPr bwMode="auto">
          <a:xfrm>
            <a:off x="1042786" y="2598765"/>
            <a:ext cx="4866602" cy="183688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2787819" y="2289415"/>
            <a:ext cx="127951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fontAlgn="base"/>
            <a:r>
              <a:rPr lang="it-IT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ORDINARIO</a:t>
            </a:r>
            <a:endParaRPr lang="it-IT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0A9E20D-6294-BEDC-3D46-9A99E40BBB5F}"/>
              </a:ext>
            </a:extLst>
          </p:cNvPr>
          <p:cNvSpPr/>
          <p:nvPr/>
        </p:nvSpPr>
        <p:spPr>
          <a:xfrm>
            <a:off x="7146353" y="2350323"/>
            <a:ext cx="604992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STRAORDINARIO</a:t>
            </a:r>
            <a:r>
              <a:rPr 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causa della </a:t>
            </a:r>
            <a:r>
              <a:rPr 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pandemia</a:t>
            </a:r>
            <a:endParaRPr lang="it-IT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F8EFDE-3959-DD78-B18D-1A0B734A1960}"/>
              </a:ext>
            </a:extLst>
          </p:cNvPr>
          <p:cNvPicPr/>
          <p:nvPr/>
        </p:nvPicPr>
        <p:blipFill rotWithShape="1">
          <a:blip r:embed="rId5"/>
          <a:srcRect l="20545" t="16587" r="6058" b="27430"/>
          <a:stretch/>
        </p:blipFill>
        <p:spPr bwMode="auto">
          <a:xfrm>
            <a:off x="6380979" y="2648981"/>
            <a:ext cx="5351264" cy="181125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46EB23DB-C250-F89A-E40A-9E930688B58B}"/>
              </a:ext>
            </a:extLst>
          </p:cNvPr>
          <p:cNvSpPr/>
          <p:nvPr/>
        </p:nvSpPr>
        <p:spPr>
          <a:xfrm>
            <a:off x="4653142" y="4758893"/>
            <a:ext cx="2874633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it-IT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 di competenti</a:t>
            </a:r>
            <a:endParaRPr lang="it-IT" sz="24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it-IT" sz="2400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EDC2430-8FD0-2697-1DE5-F300E853A7BA}"/>
              </a:ext>
            </a:extLst>
          </p:cNvPr>
          <p:cNvSpPr/>
          <p:nvPr/>
        </p:nvSpPr>
        <p:spPr>
          <a:xfrm>
            <a:off x="3458836" y="5266216"/>
            <a:ext cx="1746440" cy="120032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it-IT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</a:t>
            </a:r>
            <a:r>
              <a:rPr lang="it-IT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di Rieti</a:t>
            </a:r>
            <a:endParaRPr lang="it-IT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algn="ctr"/>
            <a:endParaRPr lang="it-IT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algn="ctr"/>
            <a:endParaRPr lang="it-IT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D85A63AE-7269-EFB9-E378-11EFD0B2206A}"/>
              </a:ext>
            </a:extLst>
          </p:cNvPr>
          <p:cNvSpPr/>
          <p:nvPr/>
        </p:nvSpPr>
        <p:spPr>
          <a:xfrm>
            <a:off x="6794383" y="5453644"/>
            <a:ext cx="1192955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it-IT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 di Rieti</a:t>
            </a:r>
            <a:endParaRPr lang="it-IT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endParaRPr lang="it-IT" u="sng" dirty="0">
              <a:solidFill>
                <a:srgbClr val="92D050"/>
              </a:solidFill>
              <a:cs typeface="Calibri"/>
            </a:endParaRPr>
          </a:p>
          <a:p>
            <a:endParaRPr lang="it-IT" u="sng" dirty="0">
              <a:solidFill>
                <a:srgbClr val="92D050"/>
              </a:solidFill>
              <a:cs typeface="Calibri"/>
            </a:endParaRPr>
          </a:p>
        </p:txBody>
      </p:sp>
      <p:pic>
        <p:nvPicPr>
          <p:cNvPr id="36" name="Immagine 37">
            <a:extLst>
              <a:ext uri="{FF2B5EF4-FFF2-40B4-BE49-F238E27FC236}">
                <a16:creationId xmlns:a16="http://schemas.microsoft.com/office/drawing/2014/main" id="{FA8E681E-8F4C-65E0-5101-2584308A6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119" y="4744996"/>
            <a:ext cx="1938068" cy="1911256"/>
          </a:xfrm>
          <a:prstGeom prst="rect">
            <a:avLst/>
          </a:prstGeom>
        </p:spPr>
      </p:pic>
      <p:pic>
        <p:nvPicPr>
          <p:cNvPr id="49" name="Immagine 49" descr="Immagine che contiene mappa&#10;&#10;Descrizione generata automaticamente">
            <a:extLst>
              <a:ext uri="{FF2B5EF4-FFF2-40B4-BE49-F238E27FC236}">
                <a16:creationId xmlns:a16="http://schemas.microsoft.com/office/drawing/2014/main" id="{F16B007A-FE08-84E3-1D06-396361202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9366" y="4460235"/>
            <a:ext cx="2455653" cy="2292581"/>
          </a:xfrm>
          <a:prstGeom prst="rect">
            <a:avLst/>
          </a:prstGeom>
        </p:spPr>
      </p:pic>
      <p:sp>
        <p:nvSpPr>
          <p:cNvPr id="50" name="Parentesi graffa chiusa 49">
            <a:extLst>
              <a:ext uri="{FF2B5EF4-FFF2-40B4-BE49-F238E27FC236}">
                <a16:creationId xmlns:a16="http://schemas.microsoft.com/office/drawing/2014/main" id="{18EAFF38-A264-EB6D-4DBA-646609182813}"/>
              </a:ext>
            </a:extLst>
          </p:cNvPr>
          <p:cNvSpPr/>
          <p:nvPr/>
        </p:nvSpPr>
        <p:spPr>
          <a:xfrm rot="5400000">
            <a:off x="5846044" y="-1189455"/>
            <a:ext cx="488828" cy="1150188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46335" y="1880281"/>
            <a:ext cx="24882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ontesto </a:t>
            </a:r>
            <a:r>
              <a:rPr lang="it-IT" sz="2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2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ormativo 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1129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C2F4EA9-3EB6-BA76-721C-3EB492745156}"/>
              </a:ext>
            </a:extLst>
          </p:cNvPr>
          <p:cNvSpPr/>
          <p:nvPr/>
        </p:nvSpPr>
        <p:spPr>
          <a:xfrm>
            <a:off x="800087" y="1801021"/>
            <a:ext cx="11044026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200" u="sng" dirty="0" smtClean="0">
                <a:solidFill>
                  <a:schemeClr val="accent5">
                    <a:lumMod val="75000"/>
                  </a:schemeClr>
                </a:solidFill>
              </a:rPr>
              <a:t>Ambito di competenza dei</a:t>
            </a:r>
            <a:r>
              <a:rPr lang="it-IT" sz="22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Comuni </a:t>
            </a:r>
            <a:r>
              <a:rPr lang="it-IT" sz="22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L.R. 41/03 ss.mm.ii.</a:t>
            </a:r>
          </a:p>
          <a:p>
            <a:pPr algn="ctr"/>
            <a:endParaRPr lang="it-IT" sz="2200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magine 16"/>
          <p:cNvPicPr/>
          <p:nvPr/>
        </p:nvPicPr>
        <p:blipFill rotWithShape="1">
          <a:blip r:embed="rId4"/>
          <a:srcRect l="22055" t="26791" r="25471" b="46916"/>
          <a:stretch/>
        </p:blipFill>
        <p:spPr bwMode="auto">
          <a:xfrm>
            <a:off x="1679171" y="2432269"/>
            <a:ext cx="3838578" cy="942527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nettore diritto 11"/>
          <p:cNvCxnSpPr/>
          <p:nvPr/>
        </p:nvCxnSpPr>
        <p:spPr>
          <a:xfrm>
            <a:off x="1895856" y="2890503"/>
            <a:ext cx="2084832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Immagine 40"/>
          <p:cNvPicPr/>
          <p:nvPr/>
        </p:nvPicPr>
        <p:blipFill rotWithShape="1">
          <a:blip r:embed="rId5"/>
          <a:srcRect l="24546" t="24068" r="31697" b="11689"/>
          <a:stretch/>
        </p:blipFill>
        <p:spPr bwMode="auto">
          <a:xfrm>
            <a:off x="1560181" y="3454067"/>
            <a:ext cx="4086473" cy="3148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5" name="Diagramma 44"/>
          <p:cNvGraphicFramePr/>
          <p:nvPr>
            <p:extLst>
              <p:ext uri="{D42A27DB-BD31-4B8C-83A1-F6EECF244321}">
                <p14:modId xmlns:p14="http://schemas.microsoft.com/office/powerpoint/2010/main" val="1047678049"/>
              </p:ext>
            </p:extLst>
          </p:nvPr>
        </p:nvGraphicFramePr>
        <p:xfrm>
          <a:off x="5860221" y="2432269"/>
          <a:ext cx="4999457" cy="403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774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Immagine 25"/>
          <p:cNvPicPr/>
          <p:nvPr/>
        </p:nvPicPr>
        <p:blipFill rotWithShape="1">
          <a:blip r:embed="rId4"/>
          <a:srcRect l="17452" t="15300" r="18984" b="29628"/>
          <a:stretch/>
        </p:blipFill>
        <p:spPr bwMode="auto">
          <a:xfrm>
            <a:off x="3093720" y="2975791"/>
            <a:ext cx="6201294" cy="2770388"/>
          </a:xfrm>
          <a:prstGeom prst="rect">
            <a:avLst/>
          </a:prstGeom>
          <a:ln>
            <a:solidFill>
              <a:srgbClr val="00B0F0"/>
            </a:solidFill>
            <a:prstDash val="sysDot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C2F4EA9-3EB6-BA76-721C-3EB492745156}"/>
              </a:ext>
            </a:extLst>
          </p:cNvPr>
          <p:cNvSpPr/>
          <p:nvPr/>
        </p:nvSpPr>
        <p:spPr>
          <a:xfrm>
            <a:off x="800087" y="1801021"/>
            <a:ext cx="11044026" cy="6771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200" u="sng" dirty="0" smtClean="0">
                <a:solidFill>
                  <a:schemeClr val="accent5">
                    <a:lumMod val="75000"/>
                  </a:schemeClr>
                </a:solidFill>
              </a:rPr>
              <a:t>Ambito di competenza </a:t>
            </a:r>
            <a:r>
              <a:rPr lang="it-IT" sz="22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L.R. 41/03 ss.mm.ii.</a:t>
            </a:r>
            <a:endParaRPr lang="it-IT" sz="2200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(ASL </a:t>
            </a:r>
            <a:r>
              <a:rPr lang="it-IT" sz="16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Rieti </a:t>
            </a:r>
            <a:r>
              <a:rPr lang="it-IT" sz="16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16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Operative del Dipartimento di Prevenzione) </a:t>
            </a:r>
            <a:endParaRPr lang="it-IT" sz="1600" i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340734" y="4261337"/>
            <a:ext cx="209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UOC ISP </a:t>
            </a:r>
          </a:p>
          <a:p>
            <a:pPr algn="ctr" fontAlgn="base"/>
            <a:r>
              <a:rPr lang="it-IT" sz="1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Igiene e Sanità </a:t>
            </a:r>
          </a:p>
          <a:p>
            <a:pPr algn="ctr" fontAlgn="base"/>
            <a:r>
              <a:rPr lang="it-IT" sz="1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Pubblica 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463422" y="4360984"/>
            <a:ext cx="258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UOC </a:t>
            </a:r>
            <a:r>
              <a:rPr lang="it-IT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</a:t>
            </a:r>
            <a:endParaRPr lang="it-IT" sz="2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it-IT" sz="1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 Sicurezza </a:t>
            </a:r>
          </a:p>
          <a:p>
            <a:pPr algn="ctr" fontAlgn="base"/>
            <a:r>
              <a:rPr lang="it-IT" sz="1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Ambienti Luoghi lavoro</a:t>
            </a:r>
          </a:p>
        </p:txBody>
      </p:sp>
      <p:sp>
        <p:nvSpPr>
          <p:cNvPr id="10" name="Callout 1 9"/>
          <p:cNvSpPr/>
          <p:nvPr/>
        </p:nvSpPr>
        <p:spPr>
          <a:xfrm>
            <a:off x="5486400" y="4580121"/>
            <a:ext cx="604059" cy="193431"/>
          </a:xfrm>
          <a:prstGeom prst="borderCallout1">
            <a:avLst>
              <a:gd name="adj1" fmla="val 18750"/>
              <a:gd name="adj2" fmla="val -8333"/>
              <a:gd name="adj3" fmla="val 20608"/>
              <a:gd name="adj4" fmla="val -5094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llout 1 14"/>
          <p:cNvSpPr/>
          <p:nvPr/>
        </p:nvSpPr>
        <p:spPr>
          <a:xfrm>
            <a:off x="6136179" y="4580121"/>
            <a:ext cx="880857" cy="193431"/>
          </a:xfrm>
          <a:prstGeom prst="borderCallout1">
            <a:avLst>
              <a:gd name="adj1" fmla="val 9003"/>
              <a:gd name="adj2" fmla="val 107247"/>
              <a:gd name="adj3" fmla="val 1114"/>
              <a:gd name="adj4" fmla="val 409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3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C2F4EA9-3EB6-BA76-721C-3EB492745156}"/>
              </a:ext>
            </a:extLst>
          </p:cNvPr>
          <p:cNvSpPr/>
          <p:nvPr/>
        </p:nvSpPr>
        <p:spPr>
          <a:xfrm>
            <a:off x="800087" y="1801021"/>
            <a:ext cx="11044026" cy="6771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200" dirty="0" smtClean="0">
                <a:solidFill>
                  <a:srgbClr val="FF0000"/>
                </a:solidFill>
              </a:rPr>
              <a:t>Ambito di competenza </a:t>
            </a:r>
            <a:r>
              <a:rPr lang="it-IT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Ordinanza Regione Lazio nr.Z00034/20 </a:t>
            </a:r>
            <a:endParaRPr lang="it-IT" sz="2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(ASL </a:t>
            </a:r>
            <a:r>
              <a:rPr lang="it-IT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Rieti</a:t>
            </a:r>
            <a:r>
              <a:rPr lang="it-IT" sz="1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16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600" i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19" name="Immagine 18"/>
          <p:cNvPicPr/>
          <p:nvPr/>
        </p:nvPicPr>
        <p:blipFill rotWithShape="1">
          <a:blip r:embed="rId4"/>
          <a:srcRect l="28513" t="32813" r="24051" b="47244"/>
          <a:stretch/>
        </p:blipFill>
        <p:spPr bwMode="auto">
          <a:xfrm>
            <a:off x="5946460" y="3195981"/>
            <a:ext cx="5205016" cy="116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7098127" y="5412757"/>
            <a:ext cx="30642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VIGILANZA</a:t>
            </a:r>
            <a:endParaRPr lang="it-IT" sz="3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Freccia a destra con strisce 49"/>
          <p:cNvSpPr/>
          <p:nvPr/>
        </p:nvSpPr>
        <p:spPr>
          <a:xfrm rot="5400000">
            <a:off x="8435561" y="3948597"/>
            <a:ext cx="389371" cy="2077312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Immagine 50"/>
          <p:cNvPicPr/>
          <p:nvPr/>
        </p:nvPicPr>
        <p:blipFill rotWithShape="1">
          <a:blip r:embed="rId5"/>
          <a:srcRect l="32138" t="19927" r="36655" b="3722"/>
          <a:stretch/>
        </p:blipFill>
        <p:spPr bwMode="auto">
          <a:xfrm>
            <a:off x="524017" y="3621369"/>
            <a:ext cx="2282854" cy="2967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6" name="Diagramma 55"/>
          <p:cNvGraphicFramePr/>
          <p:nvPr>
            <p:extLst>
              <p:ext uri="{D42A27DB-BD31-4B8C-83A1-F6EECF244321}">
                <p14:modId xmlns:p14="http://schemas.microsoft.com/office/powerpoint/2010/main" val="2328993409"/>
              </p:ext>
            </p:extLst>
          </p:nvPr>
        </p:nvGraphicFramePr>
        <p:xfrm>
          <a:off x="2362323" y="3116470"/>
          <a:ext cx="2392101" cy="354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3" name="Immagine 62"/>
          <p:cNvPicPr/>
          <p:nvPr/>
        </p:nvPicPr>
        <p:blipFill rotWithShape="1">
          <a:blip r:embed="rId11"/>
          <a:srcRect l="33973" t="26960" r="37746" b="9734"/>
          <a:stretch/>
        </p:blipFill>
        <p:spPr bwMode="auto">
          <a:xfrm>
            <a:off x="4366365" y="5465856"/>
            <a:ext cx="1034406" cy="12300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magine 17"/>
          <p:cNvPicPr/>
          <p:nvPr/>
        </p:nvPicPr>
        <p:blipFill rotWithShape="1">
          <a:blip r:embed="rId12"/>
          <a:srcRect l="30193" t="83321" r="24176" b="11289"/>
          <a:stretch/>
        </p:blipFill>
        <p:spPr bwMode="auto">
          <a:xfrm>
            <a:off x="645969" y="2661660"/>
            <a:ext cx="2792730" cy="175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magine 19"/>
          <p:cNvPicPr/>
          <p:nvPr/>
        </p:nvPicPr>
        <p:blipFill rotWithShape="1">
          <a:blip r:embed="rId13"/>
          <a:srcRect l="30019" t="27422" r="28546" b="56406"/>
          <a:stretch/>
        </p:blipFill>
        <p:spPr bwMode="auto">
          <a:xfrm>
            <a:off x="633984" y="2844334"/>
            <a:ext cx="2535936" cy="52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15757" y="6394769"/>
            <a:ext cx="7066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 normativi Prevenzione </a:t>
            </a:r>
            <a:r>
              <a:rPr lang="it-IT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Diffusione SARS-CoV-2 e Patologia correlata COVID-19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9047415" y="3489960"/>
            <a:ext cx="1700249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V="1">
            <a:off x="700545" y="2749290"/>
            <a:ext cx="1707375" cy="794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1008611" y="2924550"/>
            <a:ext cx="166854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>
            <a:off x="1972596" y="3015991"/>
            <a:ext cx="4037044" cy="152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 flipV="1">
            <a:off x="805556" y="3260090"/>
            <a:ext cx="2303404" cy="459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ttore diritto 48"/>
          <p:cNvCxnSpPr/>
          <p:nvPr/>
        </p:nvCxnSpPr>
        <p:spPr>
          <a:xfrm flipV="1">
            <a:off x="819150" y="3356370"/>
            <a:ext cx="1403985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Connettore diritto 52"/>
          <p:cNvCxnSpPr/>
          <p:nvPr/>
        </p:nvCxnSpPr>
        <p:spPr>
          <a:xfrm>
            <a:off x="2475516" y="3183630"/>
            <a:ext cx="646040" cy="25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2" name="Immagine 31"/>
          <p:cNvPicPr/>
          <p:nvPr/>
        </p:nvPicPr>
        <p:blipFill rotWithShape="1">
          <a:blip r:embed="rId5"/>
          <a:srcRect l="34622" t="40310" r="38848" b="55819"/>
          <a:stretch/>
        </p:blipFill>
        <p:spPr bwMode="auto">
          <a:xfrm>
            <a:off x="3219417" y="2669516"/>
            <a:ext cx="2790223" cy="32537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Connettore diritto 35"/>
          <p:cNvCxnSpPr/>
          <p:nvPr/>
        </p:nvCxnSpPr>
        <p:spPr>
          <a:xfrm>
            <a:off x="6207695" y="3973484"/>
            <a:ext cx="1190632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nettore diritto 36"/>
          <p:cNvCxnSpPr/>
          <p:nvPr/>
        </p:nvCxnSpPr>
        <p:spPr>
          <a:xfrm>
            <a:off x="9250615" y="4160520"/>
            <a:ext cx="1497049" cy="1016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 flipV="1">
            <a:off x="6207695" y="4318000"/>
            <a:ext cx="1280225" cy="508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611101598"/>
              </p:ext>
            </p:extLst>
          </p:nvPr>
        </p:nvGraphicFramePr>
        <p:xfrm>
          <a:off x="5927563" y="2948189"/>
          <a:ext cx="5006180" cy="333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ttangolo 25"/>
          <p:cNvSpPr/>
          <p:nvPr/>
        </p:nvSpPr>
        <p:spPr>
          <a:xfrm>
            <a:off x="8261201" y="6300506"/>
            <a:ext cx="5345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b="1" i="1" dirty="0">
                <a:solidFill>
                  <a:srgbClr val="0070C0"/>
                </a:solidFill>
              </a:rPr>
              <a:t>in dettaglio . . .</a:t>
            </a:r>
            <a:endParaRPr lang="it-IT" sz="1600" i="1" dirty="0">
              <a:solidFill>
                <a:srgbClr val="0070C0"/>
              </a:solidFill>
            </a:endParaRPr>
          </a:p>
        </p:txBody>
      </p:sp>
      <p:sp>
        <p:nvSpPr>
          <p:cNvPr id="13" name="Callout 13 12"/>
          <p:cNvSpPr/>
          <p:nvPr/>
        </p:nvSpPr>
        <p:spPr>
          <a:xfrm>
            <a:off x="466506" y="5183332"/>
            <a:ext cx="3100276" cy="967310"/>
          </a:xfrm>
          <a:prstGeom prst="accentBorderCallout1">
            <a:avLst>
              <a:gd name="adj1" fmla="val 17380"/>
              <a:gd name="adj2" fmla="val -3407"/>
              <a:gd name="adj3" fmla="val -161579"/>
              <a:gd name="adj4" fmla="val -319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L.R. n. 41 del 13 dicembre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DGR n.1305 del 23 dicembre 2004</a:t>
            </a:r>
            <a:endParaRPr lang="it-IT" sz="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D.lgs. n.81 del 9 aprile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Ordinanze Regione Lazio </a:t>
            </a:r>
            <a:r>
              <a:rPr lang="it-IT" sz="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-</a:t>
            </a:r>
            <a:r>
              <a:rPr lang="it-IT" sz="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Norme, Circolari e Ordinanze Ministero Salute Covid -19</a:t>
            </a:r>
          </a:p>
        </p:txBody>
      </p:sp>
      <p:sp>
        <p:nvSpPr>
          <p:cNvPr id="20" name="Freccia circolare a destra 19"/>
          <p:cNvSpPr/>
          <p:nvPr/>
        </p:nvSpPr>
        <p:spPr>
          <a:xfrm flipH="1">
            <a:off x="6882064" y="4722167"/>
            <a:ext cx="263200" cy="751343"/>
          </a:xfrm>
          <a:prstGeom prst="curvedRightArrow">
            <a:avLst>
              <a:gd name="adj1" fmla="val 25000"/>
              <a:gd name="adj2" fmla="val 71322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914431" y="5179555"/>
            <a:ext cx="906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Conformità</a:t>
            </a:r>
            <a:endParaRPr lang="it-IT" sz="1200" dirty="0"/>
          </a:p>
        </p:txBody>
      </p:sp>
      <p:sp>
        <p:nvSpPr>
          <p:cNvPr id="25" name="Rettangolo 24"/>
          <p:cNvSpPr/>
          <p:nvPr/>
        </p:nvSpPr>
        <p:spPr>
          <a:xfrm>
            <a:off x="6692159" y="3230909"/>
            <a:ext cx="906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endParaRPr lang="it-IT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Conformità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27" name="Freccia circolare a destra 26"/>
          <p:cNvSpPr/>
          <p:nvPr/>
        </p:nvSpPr>
        <p:spPr>
          <a:xfrm flipV="1">
            <a:off x="6811094" y="3782491"/>
            <a:ext cx="263200" cy="759843"/>
          </a:xfrm>
          <a:prstGeom prst="curvedRightArrow">
            <a:avLst>
              <a:gd name="adj1" fmla="val 25000"/>
              <a:gd name="adj2" fmla="val 7132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6839" y="3381833"/>
            <a:ext cx="4572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 normativi:</a:t>
            </a:r>
            <a:endParaRPr lang="it-IT" sz="1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it-IT" sz="1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1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endParaRPr lang="it-IT" sz="1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it-IT" sz="1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1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IGIENE </a:t>
            </a:r>
            <a:r>
              <a:rPr lang="it-IT" sz="1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SANITA’ PUBBLICA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it-IT" sz="1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1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 Diffusione SARS-CoV-2 e Patologia correlata COVID-19</a:t>
            </a:r>
            <a:endParaRPr lang="it-IT" sz="1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406288" y="2332173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VIGILANZA</a:t>
            </a:r>
            <a:endParaRPr lang="it-IT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ccia circolare a destra 9"/>
          <p:cNvSpPr/>
          <p:nvPr/>
        </p:nvSpPr>
        <p:spPr>
          <a:xfrm rot="16200000" flipH="1">
            <a:off x="5068696" y="-890142"/>
            <a:ext cx="586121" cy="59795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7307" y="2333516"/>
            <a:ext cx="3678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obiettivo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verifica </a:t>
            </a:r>
            <a:r>
              <a:rPr lang="it-IT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CONFORMITA’</a:t>
            </a:r>
          </a:p>
          <a:p>
            <a:pPr lvl="0" algn="ctr"/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i="1" dirty="0">
                <a:solidFill>
                  <a:srgbClr val="0070C0"/>
                </a:solidFill>
              </a:rPr>
              <a:t>Strutture Socio Assistenziali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558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496307" y="3699689"/>
            <a:ext cx="177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Attivazione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493255487"/>
              </p:ext>
            </p:extLst>
          </p:nvPr>
        </p:nvGraphicFramePr>
        <p:xfrm>
          <a:off x="3708217" y="2193971"/>
          <a:ext cx="7824420" cy="347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2764945659"/>
              </p:ext>
            </p:extLst>
          </p:nvPr>
        </p:nvGraphicFramePr>
        <p:xfrm>
          <a:off x="199621" y="4495097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720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171" y="661689"/>
            <a:ext cx="9030393" cy="532015"/>
          </a:xfrm>
        </p:spPr>
        <p:txBody>
          <a:bodyPr>
            <a:noAutofit/>
          </a:bodyPr>
          <a:lstStyle/>
          <a:p>
            <a:pPr fontAlgn="base"/>
            <a:r>
              <a:rPr lang="it-IT" sz="1800" i="1" dirty="0">
                <a:solidFill>
                  <a:srgbClr val="990033"/>
                </a:solidFill>
              </a:rPr>
              <a:t> </a:t>
            </a:r>
            <a:r>
              <a:rPr lang="it-IT" sz="1800" dirty="0">
                <a:solidFill>
                  <a:srgbClr val="990033"/>
                </a:solidFill>
              </a:rPr>
              <a:t> </a:t>
            </a:r>
            <a:br>
              <a:rPr lang="it-IT" sz="1800" dirty="0">
                <a:solidFill>
                  <a:srgbClr val="990033"/>
                </a:solidFill>
              </a:rPr>
            </a:br>
            <a:r>
              <a:rPr lang="it-IT" sz="1800" dirty="0">
                <a:solidFill>
                  <a:srgbClr val="990033"/>
                </a:solidFill>
              </a:rPr>
              <a:t>STRUTTURE SANITARIE E SOCIO-ASSISTENZIALI IN ERA PAMDEMICA NELLA PROVINCIA DI RIETI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1354" y="1237762"/>
            <a:ext cx="9238210" cy="490141"/>
          </a:xfrm>
        </p:spPr>
        <p:txBody>
          <a:bodyPr>
            <a:normAutofit lnSpcReduction="10000"/>
          </a:bodyPr>
          <a:lstStyle/>
          <a:p>
            <a:r>
              <a:rPr lang="it-IT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Piano di vigilanza: Strutture Socio-Assistenziali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31518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</a:rPr>
              <a:t>Azienda Sanitaria Locale di Rieti</a:t>
            </a:r>
            <a:r>
              <a:rPr lang="it-IT" sz="2400" dirty="0">
                <a:solidFill>
                  <a:srgbClr val="0070C0"/>
                </a:solidFill>
              </a:rPr>
              <a:t/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416503936"/>
              </p:ext>
            </p:extLst>
          </p:nvPr>
        </p:nvGraphicFramePr>
        <p:xfrm>
          <a:off x="207826" y="4495097"/>
          <a:ext cx="2527055" cy="197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ttangolo 22"/>
          <p:cNvSpPr/>
          <p:nvPr/>
        </p:nvSpPr>
        <p:spPr>
          <a:xfrm>
            <a:off x="1817601" y="3699689"/>
            <a:ext cx="2456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condizionanti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133542582"/>
              </p:ext>
            </p:extLst>
          </p:nvPr>
        </p:nvGraphicFramePr>
        <p:xfrm>
          <a:off x="3708217" y="2193971"/>
          <a:ext cx="7824420" cy="347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630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1185</Words>
  <Application>Microsoft Office PowerPoint</Application>
  <PresentationFormat>Widescreen</PresentationFormat>
  <Paragraphs>278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Freestyle Script</vt:lpstr>
      <vt:lpstr>Times New Roman</vt:lpstr>
      <vt:lpstr>Wingdings</vt:lpstr>
      <vt:lpstr>Tema di Office</vt:lpstr>
      <vt:lpstr>Presentazione standard di PowerPoint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  <vt:lpstr>   STRUTTURE SANITARIE E SOCIO-ASSISTENZIALI IN ERA PAMDEMICA NELLA PROVINCIA DI RIETI</vt:lpstr>
    </vt:vector>
  </TitlesOfParts>
  <Company>AZIEND SANITARIA LOCALE - RIETI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Dipartimento Aziendale delle Professioni Sanitarie</dc:title>
  <dc:creator>d.novelli</dc:creator>
  <cp:lastModifiedBy>Luisa Di Loreto</cp:lastModifiedBy>
  <cp:revision>519</cp:revision>
  <cp:lastPrinted>2022-10-24T04:45:32Z</cp:lastPrinted>
  <dcterms:created xsi:type="dcterms:W3CDTF">2022-09-23T11:00:40Z</dcterms:created>
  <dcterms:modified xsi:type="dcterms:W3CDTF">2022-11-09T11:32:04Z</dcterms:modified>
</cp:coreProperties>
</file>