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4" r:id="rId8"/>
    <p:sldId id="263" r:id="rId9"/>
    <p:sldId id="267" r:id="rId10"/>
    <p:sldId id="266" r:id="rId11"/>
    <p:sldId id="270" r:id="rId12"/>
    <p:sldId id="269" r:id="rId13"/>
    <p:sldId id="274" r:id="rId14"/>
    <p:sldId id="275" r:id="rId15"/>
    <p:sldId id="276" r:id="rId16"/>
    <p:sldId id="277" r:id="rId17"/>
    <p:sldId id="278" r:id="rId18"/>
    <p:sldId id="280" r:id="rId19"/>
    <p:sldId id="281" r:id="rId20"/>
    <p:sldId id="282" r:id="rId21"/>
    <p:sldId id="283" r:id="rId22"/>
    <p:sldId id="284" r:id="rId2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9392-7EEE-424B-83A0-5287B55A7445}" type="datetimeFigureOut">
              <a:rPr lang="it-IT" smtClean="0"/>
              <a:t>21/06/2023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DF35-5C48-4F08-BE25-743C623EFB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2339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9392-7EEE-424B-83A0-5287B55A7445}" type="datetimeFigureOut">
              <a:rPr lang="it-IT" smtClean="0"/>
              <a:t>21/06/2023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DF35-5C48-4F08-BE25-743C623EFB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5578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9392-7EEE-424B-83A0-5287B55A7445}" type="datetimeFigureOut">
              <a:rPr lang="it-IT" smtClean="0"/>
              <a:t>21/06/2023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DF35-5C48-4F08-BE25-743C623EFB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8381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9392-7EEE-424B-83A0-5287B55A7445}" type="datetimeFigureOut">
              <a:rPr lang="it-IT" smtClean="0"/>
              <a:t>21/06/2023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DF35-5C48-4F08-BE25-743C623EFB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7591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9392-7EEE-424B-83A0-5287B55A7445}" type="datetimeFigureOut">
              <a:rPr lang="it-IT" smtClean="0"/>
              <a:t>21/06/2023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DF35-5C48-4F08-BE25-743C623EFB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8619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9392-7EEE-424B-83A0-5287B55A7445}" type="datetimeFigureOut">
              <a:rPr lang="it-IT" smtClean="0"/>
              <a:t>21/06/2023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DF35-5C48-4F08-BE25-743C623EFB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9120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9392-7EEE-424B-83A0-5287B55A7445}" type="datetimeFigureOut">
              <a:rPr lang="it-IT" smtClean="0"/>
              <a:t>21/06/2023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DF35-5C48-4F08-BE25-743C623EFB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4285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9392-7EEE-424B-83A0-5287B55A7445}" type="datetimeFigureOut">
              <a:rPr lang="it-IT" smtClean="0"/>
              <a:t>21/06/2023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DF35-5C48-4F08-BE25-743C623EFB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9213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9392-7EEE-424B-83A0-5287B55A7445}" type="datetimeFigureOut">
              <a:rPr lang="it-IT" smtClean="0"/>
              <a:t>21/06/2023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DF35-5C48-4F08-BE25-743C623EFB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9278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9392-7EEE-424B-83A0-5287B55A7445}" type="datetimeFigureOut">
              <a:rPr lang="it-IT" smtClean="0"/>
              <a:t>21/06/2023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DF35-5C48-4F08-BE25-743C623EFB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9252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9392-7EEE-424B-83A0-5287B55A7445}" type="datetimeFigureOut">
              <a:rPr lang="it-IT" smtClean="0"/>
              <a:t>21/06/2023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DF35-5C48-4F08-BE25-743C623EFB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6565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D9392-7EEE-424B-83A0-5287B55A7445}" type="datetimeFigureOut">
              <a:rPr lang="it-IT" smtClean="0"/>
              <a:t>21/06/2023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DDF35-5C48-4F08-BE25-743C623EFB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150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L PIANO AZIENDALE DELLA PREVENZIONE E IL PIANO AZIENDALE DELL’EQUITÀ NELL’OTTICA DELLA ONE HEALTH NELLA ASL RIETI (3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63689" y="0"/>
            <a:ext cx="12355689" cy="695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46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9695"/>
            <a:ext cx="12192000" cy="408305"/>
          </a:xfrm>
          <a:prstGeom prst="rect">
            <a:avLst/>
          </a:prstGeom>
        </p:spPr>
      </p:pic>
      <p:pic>
        <p:nvPicPr>
          <p:cNvPr id="8" name="Immagin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08305"/>
          </a:xfrm>
          <a:prstGeom prst="rect">
            <a:avLst/>
          </a:prstGeom>
        </p:spPr>
      </p:pic>
      <p:pic>
        <p:nvPicPr>
          <p:cNvPr id="4" name="Immagin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04975" cy="408305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693" y="-1"/>
            <a:ext cx="1574307" cy="408305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031" y="651076"/>
            <a:ext cx="11186905" cy="570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3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9695"/>
            <a:ext cx="12192000" cy="408305"/>
          </a:xfrm>
          <a:prstGeom prst="rect">
            <a:avLst/>
          </a:prstGeom>
        </p:spPr>
      </p:pic>
      <p:pic>
        <p:nvPicPr>
          <p:cNvPr id="8" name="Immagin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08305"/>
          </a:xfrm>
          <a:prstGeom prst="rect">
            <a:avLst/>
          </a:prstGeom>
        </p:spPr>
      </p:pic>
      <p:pic>
        <p:nvPicPr>
          <p:cNvPr id="4" name="Immagin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04975" cy="408305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693" y="-1"/>
            <a:ext cx="1574307" cy="408305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149" y="1752366"/>
            <a:ext cx="11831701" cy="335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4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9695"/>
            <a:ext cx="12192000" cy="408305"/>
          </a:xfrm>
          <a:prstGeom prst="rect">
            <a:avLst/>
          </a:prstGeom>
        </p:spPr>
      </p:pic>
      <p:pic>
        <p:nvPicPr>
          <p:cNvPr id="8" name="Immagin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08305"/>
          </a:xfrm>
          <a:prstGeom prst="rect">
            <a:avLst/>
          </a:prstGeom>
        </p:spPr>
      </p:pic>
      <p:pic>
        <p:nvPicPr>
          <p:cNvPr id="4" name="Immagin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04975" cy="408305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693" y="-1"/>
            <a:ext cx="1574307" cy="40830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318" y="941933"/>
            <a:ext cx="10907363" cy="550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15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9695"/>
            <a:ext cx="12192000" cy="408305"/>
          </a:xfrm>
          <a:prstGeom prst="rect">
            <a:avLst/>
          </a:prstGeom>
        </p:spPr>
      </p:pic>
      <p:pic>
        <p:nvPicPr>
          <p:cNvPr id="8" name="Immagin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08305"/>
          </a:xfrm>
          <a:prstGeom prst="rect">
            <a:avLst/>
          </a:prstGeom>
        </p:spPr>
      </p:pic>
      <p:pic>
        <p:nvPicPr>
          <p:cNvPr id="4" name="Immagin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04975" cy="408305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693" y="-1"/>
            <a:ext cx="1574307" cy="408305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785" y="576968"/>
            <a:ext cx="11068216" cy="573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8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9695"/>
            <a:ext cx="12192000" cy="408305"/>
          </a:xfrm>
          <a:prstGeom prst="rect">
            <a:avLst/>
          </a:prstGeom>
        </p:spPr>
      </p:pic>
      <p:pic>
        <p:nvPicPr>
          <p:cNvPr id="8" name="Immagin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08305"/>
          </a:xfrm>
          <a:prstGeom prst="rect">
            <a:avLst/>
          </a:prstGeom>
        </p:spPr>
      </p:pic>
      <p:pic>
        <p:nvPicPr>
          <p:cNvPr id="4" name="Immagin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04975" cy="408305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693" y="-1"/>
            <a:ext cx="1574307" cy="408305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504" y="650631"/>
            <a:ext cx="10871342" cy="558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84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9695"/>
            <a:ext cx="12192000" cy="408305"/>
          </a:xfrm>
          <a:prstGeom prst="rect">
            <a:avLst/>
          </a:prstGeom>
        </p:spPr>
      </p:pic>
      <p:pic>
        <p:nvPicPr>
          <p:cNvPr id="8" name="Immagin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08305"/>
          </a:xfrm>
          <a:prstGeom prst="rect">
            <a:avLst/>
          </a:prstGeom>
        </p:spPr>
      </p:pic>
      <p:pic>
        <p:nvPicPr>
          <p:cNvPr id="4" name="Immagin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04975" cy="408305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693" y="-1"/>
            <a:ext cx="1574307" cy="408305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360" y="1542787"/>
            <a:ext cx="11679280" cy="377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8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9695"/>
            <a:ext cx="12192000" cy="408305"/>
          </a:xfrm>
          <a:prstGeom prst="rect">
            <a:avLst/>
          </a:prstGeom>
        </p:spPr>
      </p:pic>
      <p:pic>
        <p:nvPicPr>
          <p:cNvPr id="8" name="Immagin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08305"/>
          </a:xfrm>
          <a:prstGeom prst="rect">
            <a:avLst/>
          </a:prstGeom>
        </p:spPr>
      </p:pic>
      <p:pic>
        <p:nvPicPr>
          <p:cNvPr id="4" name="Immagin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04975" cy="408305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693" y="-1"/>
            <a:ext cx="1574307" cy="408305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627" y="666400"/>
            <a:ext cx="10744745" cy="552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6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9695"/>
            <a:ext cx="12192000" cy="408305"/>
          </a:xfrm>
          <a:prstGeom prst="rect">
            <a:avLst/>
          </a:prstGeom>
        </p:spPr>
      </p:pic>
      <p:pic>
        <p:nvPicPr>
          <p:cNvPr id="8" name="Immagin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08305"/>
          </a:xfrm>
          <a:prstGeom prst="rect">
            <a:avLst/>
          </a:prstGeom>
        </p:spPr>
      </p:pic>
      <p:pic>
        <p:nvPicPr>
          <p:cNvPr id="4" name="Immagin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04975" cy="408305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693" y="-1"/>
            <a:ext cx="1574307" cy="40830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445" y="609919"/>
            <a:ext cx="11112179" cy="563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9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9695"/>
            <a:ext cx="12192000" cy="408305"/>
          </a:xfrm>
          <a:prstGeom prst="rect">
            <a:avLst/>
          </a:prstGeom>
        </p:spPr>
      </p:pic>
      <p:pic>
        <p:nvPicPr>
          <p:cNvPr id="8" name="Immagin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08305"/>
          </a:xfrm>
          <a:prstGeom prst="rect">
            <a:avLst/>
          </a:prstGeom>
        </p:spPr>
      </p:pic>
      <p:pic>
        <p:nvPicPr>
          <p:cNvPr id="4" name="Immagin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04975" cy="408305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693" y="-1"/>
            <a:ext cx="1574307" cy="408305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592" y="591292"/>
            <a:ext cx="10576534" cy="567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98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9695"/>
            <a:ext cx="12192000" cy="408305"/>
          </a:xfrm>
          <a:prstGeom prst="rect">
            <a:avLst/>
          </a:prstGeom>
        </p:spPr>
      </p:pic>
      <p:pic>
        <p:nvPicPr>
          <p:cNvPr id="8" name="Immagin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08305"/>
          </a:xfrm>
          <a:prstGeom prst="rect">
            <a:avLst/>
          </a:prstGeom>
        </p:spPr>
      </p:pic>
      <p:pic>
        <p:nvPicPr>
          <p:cNvPr id="4" name="Immagin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04975" cy="408305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693" y="-1"/>
            <a:ext cx="1574307" cy="408305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518" y="1814287"/>
            <a:ext cx="11564964" cy="322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54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9695"/>
            <a:ext cx="12192000" cy="408305"/>
          </a:xfrm>
          <a:prstGeom prst="rect">
            <a:avLst/>
          </a:prstGeom>
        </p:spPr>
      </p:pic>
      <p:pic>
        <p:nvPicPr>
          <p:cNvPr id="8" name="Immagin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08305"/>
          </a:xfrm>
          <a:prstGeom prst="rect">
            <a:avLst/>
          </a:prstGeom>
        </p:spPr>
      </p:pic>
      <p:pic>
        <p:nvPicPr>
          <p:cNvPr id="4" name="Immagin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04975" cy="408305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693" y="-1"/>
            <a:ext cx="1574307" cy="40830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278" y="474784"/>
            <a:ext cx="11289322" cy="597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6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9695"/>
            <a:ext cx="12192000" cy="408305"/>
          </a:xfrm>
          <a:prstGeom prst="rect">
            <a:avLst/>
          </a:prstGeom>
        </p:spPr>
      </p:pic>
      <p:pic>
        <p:nvPicPr>
          <p:cNvPr id="8" name="Immagin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08305"/>
          </a:xfrm>
          <a:prstGeom prst="rect">
            <a:avLst/>
          </a:prstGeom>
        </p:spPr>
      </p:pic>
      <p:pic>
        <p:nvPicPr>
          <p:cNvPr id="4" name="Immagin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04975" cy="408305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693" y="-1"/>
            <a:ext cx="1574307" cy="408305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776" y="756139"/>
            <a:ext cx="10875495" cy="531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08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9695"/>
            <a:ext cx="12192000" cy="408305"/>
          </a:xfrm>
          <a:prstGeom prst="rect">
            <a:avLst/>
          </a:prstGeom>
        </p:spPr>
      </p:pic>
      <p:pic>
        <p:nvPicPr>
          <p:cNvPr id="8" name="Immagin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08305"/>
          </a:xfrm>
          <a:prstGeom prst="rect">
            <a:avLst/>
          </a:prstGeom>
        </p:spPr>
      </p:pic>
      <p:pic>
        <p:nvPicPr>
          <p:cNvPr id="4" name="Immagin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04975" cy="408305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693" y="-1"/>
            <a:ext cx="1574307" cy="408305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281" y="1861919"/>
            <a:ext cx="11917438" cy="313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4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9695"/>
            <a:ext cx="12192000" cy="408305"/>
          </a:xfrm>
          <a:prstGeom prst="rect">
            <a:avLst/>
          </a:prstGeom>
        </p:spPr>
      </p:pic>
      <p:pic>
        <p:nvPicPr>
          <p:cNvPr id="8" name="Immagin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08305"/>
          </a:xfrm>
          <a:prstGeom prst="rect">
            <a:avLst/>
          </a:prstGeom>
        </p:spPr>
      </p:pic>
      <p:pic>
        <p:nvPicPr>
          <p:cNvPr id="4" name="Immagin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04975" cy="408305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693" y="-1"/>
            <a:ext cx="1574307" cy="408305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046" y="615462"/>
            <a:ext cx="11060723" cy="548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48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9695"/>
            <a:ext cx="12192000" cy="408305"/>
          </a:xfrm>
          <a:prstGeom prst="rect">
            <a:avLst/>
          </a:prstGeom>
        </p:spPr>
      </p:pic>
      <p:pic>
        <p:nvPicPr>
          <p:cNvPr id="8" name="Immagin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08305"/>
          </a:xfrm>
          <a:prstGeom prst="rect">
            <a:avLst/>
          </a:prstGeom>
        </p:spPr>
      </p:pic>
      <p:pic>
        <p:nvPicPr>
          <p:cNvPr id="4" name="Immagin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04975" cy="408305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693" y="-1"/>
            <a:ext cx="1574307" cy="408305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685" y="730513"/>
            <a:ext cx="10541978" cy="543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46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9695"/>
            <a:ext cx="12192000" cy="408305"/>
          </a:xfrm>
          <a:prstGeom prst="rect">
            <a:avLst/>
          </a:prstGeom>
        </p:spPr>
      </p:pic>
      <p:pic>
        <p:nvPicPr>
          <p:cNvPr id="8" name="Immagin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08305"/>
          </a:xfrm>
          <a:prstGeom prst="rect">
            <a:avLst/>
          </a:prstGeom>
        </p:spPr>
      </p:pic>
      <p:pic>
        <p:nvPicPr>
          <p:cNvPr id="4" name="Immagin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04975" cy="408305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693" y="-1"/>
            <a:ext cx="1574307" cy="408305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70" y="1214128"/>
            <a:ext cx="12069859" cy="442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16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9695"/>
            <a:ext cx="12192000" cy="408305"/>
          </a:xfrm>
          <a:prstGeom prst="rect">
            <a:avLst/>
          </a:prstGeom>
        </p:spPr>
      </p:pic>
      <p:pic>
        <p:nvPicPr>
          <p:cNvPr id="8" name="Immagin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08305"/>
          </a:xfrm>
          <a:prstGeom prst="rect">
            <a:avLst/>
          </a:prstGeom>
        </p:spPr>
      </p:pic>
      <p:pic>
        <p:nvPicPr>
          <p:cNvPr id="4" name="Immagin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04975" cy="408305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693" y="-1"/>
            <a:ext cx="1574307" cy="408305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293" y="717098"/>
            <a:ext cx="11203755" cy="566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8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9695"/>
            <a:ext cx="12192000" cy="408305"/>
          </a:xfrm>
          <a:prstGeom prst="rect">
            <a:avLst/>
          </a:prstGeom>
        </p:spPr>
      </p:pic>
      <p:pic>
        <p:nvPicPr>
          <p:cNvPr id="8" name="Immagin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08305"/>
          </a:xfrm>
          <a:prstGeom prst="rect">
            <a:avLst/>
          </a:prstGeom>
        </p:spPr>
      </p:pic>
      <p:pic>
        <p:nvPicPr>
          <p:cNvPr id="4" name="Immagin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04975" cy="408305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693" y="-1"/>
            <a:ext cx="1574307" cy="408305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712" y="639977"/>
            <a:ext cx="10892745" cy="557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5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9695"/>
            <a:ext cx="12192000" cy="408305"/>
          </a:xfrm>
          <a:prstGeom prst="rect">
            <a:avLst/>
          </a:prstGeom>
        </p:spPr>
      </p:pic>
      <p:pic>
        <p:nvPicPr>
          <p:cNvPr id="8" name="Immagin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08305"/>
          </a:xfrm>
          <a:prstGeom prst="rect">
            <a:avLst/>
          </a:prstGeom>
        </p:spPr>
      </p:pic>
      <p:pic>
        <p:nvPicPr>
          <p:cNvPr id="4" name="Immagin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04975" cy="408305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693" y="-1"/>
            <a:ext cx="1574307" cy="408305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250" y="858596"/>
            <a:ext cx="10850596" cy="534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29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9695"/>
            <a:ext cx="12192000" cy="408305"/>
          </a:xfrm>
          <a:prstGeom prst="rect">
            <a:avLst/>
          </a:prstGeom>
        </p:spPr>
      </p:pic>
      <p:pic>
        <p:nvPicPr>
          <p:cNvPr id="8" name="Immagin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08305"/>
          </a:xfrm>
          <a:prstGeom prst="rect">
            <a:avLst/>
          </a:prstGeom>
        </p:spPr>
      </p:pic>
      <p:pic>
        <p:nvPicPr>
          <p:cNvPr id="4" name="Immagin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04975" cy="408305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693" y="-1"/>
            <a:ext cx="1574307" cy="40830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872" y="545123"/>
            <a:ext cx="11256390" cy="560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5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9695"/>
            <a:ext cx="12192000" cy="408305"/>
          </a:xfrm>
          <a:prstGeom prst="rect">
            <a:avLst/>
          </a:prstGeom>
        </p:spPr>
      </p:pic>
      <p:pic>
        <p:nvPicPr>
          <p:cNvPr id="8" name="Immagin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08305"/>
          </a:xfrm>
          <a:prstGeom prst="rect">
            <a:avLst/>
          </a:prstGeom>
        </p:spPr>
      </p:pic>
      <p:pic>
        <p:nvPicPr>
          <p:cNvPr id="4" name="Immagin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04975" cy="408305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693" y="-1"/>
            <a:ext cx="1574307" cy="408305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617" y="575494"/>
            <a:ext cx="10704765" cy="570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51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</TotalTime>
  <Words>0</Words>
  <Application>Microsoft Office PowerPoint</Application>
  <PresentationFormat>Widescreen</PresentationFormat>
  <Paragraphs>0</Paragraphs>
  <Slides>22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Azienda Sanitaria Locale Rieti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Dalila Fontano</dc:creator>
  <cp:lastModifiedBy>Luisa Di Loreto</cp:lastModifiedBy>
  <cp:revision>12</cp:revision>
  <dcterms:created xsi:type="dcterms:W3CDTF">2023-06-13T09:59:03Z</dcterms:created>
  <dcterms:modified xsi:type="dcterms:W3CDTF">2023-06-21T08:40:27Z</dcterms:modified>
</cp:coreProperties>
</file>