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71" r:id="rId10"/>
    <p:sldId id="273" r:id="rId11"/>
    <p:sldId id="279" r:id="rId12"/>
    <p:sldId id="275" r:id="rId13"/>
    <p:sldId id="277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8620" autoAdjust="0"/>
  </p:normalViewPr>
  <p:slideViewPr>
    <p:cSldViewPr snapToGrid="0">
      <p:cViewPr varScale="1">
        <p:scale>
          <a:sx n="99" d="100"/>
          <a:sy n="99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2CEE1-04C9-47C6-AE5A-119C0B800C1E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7F9CEBD-0526-4145-AA51-EB880D8F4895}">
      <dgm:prSet phldrT="[Tes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t-IT" sz="1800" b="1" i="0" dirty="0">
              <a:solidFill>
                <a:schemeClr val="accent3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EQUITÀ DI ACCESSO PROGRAMMI DI SCREENING ONCOLOGICI:</a:t>
          </a:r>
        </a:p>
        <a:p>
          <a:r>
            <a:rPr lang="it-IT" sz="1800" b="1" i="0" dirty="0">
              <a:solidFill>
                <a:schemeClr val="accent3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AZIONI PER L’ADESIONE DELLE POPOLAZIONI FRAGILI (</a:t>
          </a:r>
          <a:r>
            <a:rPr lang="it-IT" sz="1800" b="1" i="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PAP - PL15)</a:t>
          </a:r>
          <a:endParaRPr lang="it-IT" sz="1800" b="1" i="0" dirty="0">
            <a:solidFill>
              <a:schemeClr val="accent3">
                <a:lumMod val="75000"/>
              </a:schemeClr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CF086F-9AAA-426F-85D2-748374253C18}" type="parTrans" cxnId="{F5CE0370-73C9-4449-92DB-35ED60E78CEE}">
      <dgm:prSet/>
      <dgm:spPr/>
      <dgm:t>
        <a:bodyPr/>
        <a:lstStyle/>
        <a:p>
          <a:endParaRPr lang="it-IT"/>
        </a:p>
      </dgm:t>
    </dgm:pt>
    <dgm:pt modelId="{FBCF971A-BE34-425E-8606-7F662956C6DA}" type="sibTrans" cxnId="{F5CE0370-73C9-4449-92DB-35ED60E78CEE}">
      <dgm:prSet/>
      <dgm:spPr/>
      <dgm:t>
        <a:bodyPr/>
        <a:lstStyle/>
        <a:p>
          <a:endParaRPr lang="it-IT"/>
        </a:p>
      </dgm:t>
    </dgm:pt>
    <dgm:pt modelId="{E83DF8C7-9158-4943-9910-0F45BB2AC3FA}">
      <dgm:prSet phldrT="[Tes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it-IT" sz="16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L’equità di accesso ai servizi di prevenzione e il contrasto alle disuguaglianze delle popolazioni vulnerabili per la copertura ai PSO è un obiettivo sanitario importante del PPN e PRP. E’ stata effettuata una ricognizione specifica dei bisogni del territorio della Asl Rieti, che ospita: </a:t>
          </a:r>
        </a:p>
      </dgm:t>
    </dgm:pt>
    <dgm:pt modelId="{7DF93890-2987-49B1-AD6C-2B90D0B82B17}" type="parTrans" cxnId="{AE670C23-F308-4AAA-BE8D-C3A72CC46B65}">
      <dgm:prSet/>
      <dgm:spPr/>
      <dgm:t>
        <a:bodyPr/>
        <a:lstStyle/>
        <a:p>
          <a:endParaRPr lang="it-IT"/>
        </a:p>
      </dgm:t>
    </dgm:pt>
    <dgm:pt modelId="{B022B1CB-D135-4ED1-A9C9-AD072E5C4D14}" type="sibTrans" cxnId="{AE670C23-F308-4AAA-BE8D-C3A72CC46B65}">
      <dgm:prSet/>
      <dgm:spPr/>
      <dgm:t>
        <a:bodyPr/>
        <a:lstStyle/>
        <a:p>
          <a:endParaRPr lang="it-IT"/>
        </a:p>
      </dgm:t>
    </dgm:pt>
    <dgm:pt modelId="{DCA9E5C2-FC66-4C5C-9893-09A6784C3B14}">
      <dgm:prSet phldrT="[Tes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endParaRPr lang="it-IT" sz="16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1E2F62-7946-4630-9875-CE8B4396E44D}" type="parTrans" cxnId="{24087C95-F7DF-4C57-A352-94CE68E68737}">
      <dgm:prSet/>
      <dgm:spPr/>
      <dgm:t>
        <a:bodyPr/>
        <a:lstStyle/>
        <a:p>
          <a:endParaRPr lang="it-IT"/>
        </a:p>
      </dgm:t>
    </dgm:pt>
    <dgm:pt modelId="{8B352EBB-8E69-42CA-8400-F521BF21F573}" type="sibTrans" cxnId="{24087C95-F7DF-4C57-A352-94CE68E68737}">
      <dgm:prSet/>
      <dgm:spPr/>
      <dgm:t>
        <a:bodyPr/>
        <a:lstStyle/>
        <a:p>
          <a:endParaRPr lang="it-IT"/>
        </a:p>
      </dgm:t>
    </dgm:pt>
    <dgm:pt modelId="{A393D98B-9B98-4F30-A93A-265E2189014F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t-IT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STP/ENI (Stranieri temporaneamente presenti/Europei non iscritti) </a:t>
          </a:r>
          <a:endParaRPr lang="it-IT" sz="1600" b="0" i="0" dirty="0">
            <a:solidFill>
              <a:srgbClr val="FF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1F5DC42-E619-4ACF-AA12-DDF81B17FB67}" type="parTrans" cxnId="{A68290D8-4353-4221-BC92-9058E9836B41}">
      <dgm:prSet/>
      <dgm:spPr/>
      <dgm:t>
        <a:bodyPr/>
        <a:lstStyle/>
        <a:p>
          <a:endParaRPr lang="it-IT"/>
        </a:p>
      </dgm:t>
    </dgm:pt>
    <dgm:pt modelId="{16A79C74-A548-49EF-8F25-191923E3CE73}" type="sibTrans" cxnId="{A68290D8-4353-4221-BC92-9058E9836B41}">
      <dgm:prSet/>
      <dgm:spPr/>
      <dgm:t>
        <a:bodyPr/>
        <a:lstStyle/>
        <a:p>
          <a:endParaRPr lang="it-IT"/>
        </a:p>
      </dgm:t>
    </dgm:pt>
    <dgm:pt modelId="{D786BF4B-E979-4543-84FB-3C4C5726A749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 sz="1600" b="0" i="0" dirty="0">
            <a:solidFill>
              <a:srgbClr val="FF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E24EEF7-9B8F-4507-AF31-9991B0075DD4}" type="parTrans" cxnId="{D2BDC057-9222-4778-BE68-D627B5B7C9AD}">
      <dgm:prSet/>
      <dgm:spPr/>
      <dgm:t>
        <a:bodyPr/>
        <a:lstStyle/>
        <a:p>
          <a:endParaRPr lang="it-IT"/>
        </a:p>
      </dgm:t>
    </dgm:pt>
    <dgm:pt modelId="{F479B004-4FC8-4FCB-A8F3-5AEB7A41937C}" type="sibTrans" cxnId="{D2BDC057-9222-4778-BE68-D627B5B7C9AD}">
      <dgm:prSet/>
      <dgm:spPr/>
      <dgm:t>
        <a:bodyPr/>
        <a:lstStyle/>
        <a:p>
          <a:endParaRPr lang="it-IT"/>
        </a:p>
      </dgm:t>
    </dgm:pt>
    <dgm:pt modelId="{08AEDDD0-A333-4E54-8BFF-3733DF9E768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it-IT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 rende necessaria una analisi dei fattori predisponenti, </a:t>
          </a:r>
          <a:r>
            <a:rPr lang="it-IT" sz="1600" b="0" i="0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facilitanti</a:t>
          </a:r>
          <a:r>
            <a:rPr lang="it-IT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e rinforzanti (Modello PRECEDE PROCEED, Green &amp; Kreuter, 2015) per </a:t>
          </a:r>
          <a:r>
            <a:rPr lang="it-IT" sz="1600" b="0" i="0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progettare specificamente</a:t>
          </a:r>
          <a:r>
            <a:rPr lang="it-IT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copertura e il miglior accesso possibile ai PSO di questi individui fragili.</a:t>
          </a:r>
        </a:p>
      </dgm:t>
    </dgm:pt>
    <dgm:pt modelId="{ADC57EBB-4EFE-4556-99FC-C4081CD5C457}" type="sibTrans" cxnId="{CF41FE74-C7A1-44BB-BAC2-E186D66B20F9}">
      <dgm:prSet/>
      <dgm:spPr/>
      <dgm:t>
        <a:bodyPr/>
        <a:lstStyle/>
        <a:p>
          <a:endParaRPr lang="it-IT"/>
        </a:p>
      </dgm:t>
    </dgm:pt>
    <dgm:pt modelId="{8B91F926-1467-4A3F-9CA7-FD342B56D7BB}" type="parTrans" cxnId="{CF41FE74-C7A1-44BB-BAC2-E186D66B20F9}">
      <dgm:prSet/>
      <dgm:spPr/>
      <dgm:t>
        <a:bodyPr/>
        <a:lstStyle/>
        <a:p>
          <a:endParaRPr lang="it-IT"/>
        </a:p>
      </dgm:t>
    </dgm:pt>
    <dgm:pt modelId="{81EBAC20-6403-4829-A722-0B6B895B415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t-IT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Pazienti psichiatrici in carico CSM</a:t>
          </a:r>
          <a:endParaRPr lang="it-IT" sz="1600" b="0" i="0" dirty="0">
            <a:solidFill>
              <a:srgbClr val="FF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A69C3D-3CAC-47C8-8119-3666BB77D44C}" type="parTrans" cxnId="{64815734-13E5-4173-A0A1-98427A013924}">
      <dgm:prSet/>
      <dgm:spPr/>
      <dgm:t>
        <a:bodyPr/>
        <a:lstStyle/>
        <a:p>
          <a:endParaRPr lang="it-IT"/>
        </a:p>
      </dgm:t>
    </dgm:pt>
    <dgm:pt modelId="{EFC00D7C-BDFF-4926-AACE-3EA05DB36816}" type="sibTrans" cxnId="{64815734-13E5-4173-A0A1-98427A013924}">
      <dgm:prSet/>
      <dgm:spPr/>
      <dgm:t>
        <a:bodyPr/>
        <a:lstStyle/>
        <a:p>
          <a:endParaRPr lang="it-IT"/>
        </a:p>
      </dgm:t>
    </dgm:pt>
    <dgm:pt modelId="{D500317B-87A0-4782-A07F-A3F2A477EC8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 sz="1600" b="0" i="0" dirty="0">
            <a:solidFill>
              <a:srgbClr val="FF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B5D5832-99E8-440C-9EB4-6288A8107A77}" type="parTrans" cxnId="{DDB9925E-9DFA-4C69-8859-2981CA363E83}">
      <dgm:prSet/>
      <dgm:spPr/>
      <dgm:t>
        <a:bodyPr/>
        <a:lstStyle/>
        <a:p>
          <a:endParaRPr lang="it-IT"/>
        </a:p>
      </dgm:t>
    </dgm:pt>
    <dgm:pt modelId="{61EA19CD-5901-4A36-919D-15DC761EBA52}" type="sibTrans" cxnId="{DDB9925E-9DFA-4C69-8859-2981CA363E83}">
      <dgm:prSet/>
      <dgm:spPr/>
      <dgm:t>
        <a:bodyPr/>
        <a:lstStyle/>
        <a:p>
          <a:endParaRPr lang="it-IT"/>
        </a:p>
      </dgm:t>
    </dgm:pt>
    <dgm:pt modelId="{D496E2E8-8504-4E52-BCE1-D323290A319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t-IT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Utenti di 1 REMS (</a:t>
          </a:r>
          <a:r>
            <a:rPr lang="it-IT" sz="1600" b="0" i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Residenze per l’Esecuzione delle Misure di Sicurezza) </a:t>
          </a:r>
        </a:p>
      </dgm:t>
    </dgm:pt>
    <dgm:pt modelId="{48C85610-1037-4546-B581-CBA13EDCF53A}" type="sibTrans" cxnId="{6C548F43-C937-40CF-BCDC-4B9F7E626A40}">
      <dgm:prSet/>
      <dgm:spPr/>
      <dgm:t>
        <a:bodyPr/>
        <a:lstStyle/>
        <a:p>
          <a:endParaRPr lang="it-IT"/>
        </a:p>
      </dgm:t>
    </dgm:pt>
    <dgm:pt modelId="{7D6D1693-4908-404D-8CCA-2D35B5C88273}" type="parTrans" cxnId="{6C548F43-C937-40CF-BCDC-4B9F7E626A40}">
      <dgm:prSet/>
      <dgm:spPr/>
      <dgm:t>
        <a:bodyPr/>
        <a:lstStyle/>
        <a:p>
          <a:endParaRPr lang="it-IT"/>
        </a:p>
      </dgm:t>
    </dgm:pt>
    <dgm:pt modelId="{FE98F7BD-0241-4848-8DF4-561A9A78FC2F}" type="pres">
      <dgm:prSet presAssocID="{70D2CEE1-04C9-47C6-AE5A-119C0B800C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0A11183-CEDE-42C6-8655-F858DA4A794E}" type="pres">
      <dgm:prSet presAssocID="{67F9CEBD-0526-4145-AA51-EB880D8F4895}" presName="roof" presStyleLbl="dkBgShp" presStyleIdx="0" presStyleCnt="2" custScaleY="95797" custLinFactNeighborX="-71860" custLinFactNeighborY="6941"/>
      <dgm:spPr/>
      <dgm:t>
        <a:bodyPr/>
        <a:lstStyle/>
        <a:p>
          <a:endParaRPr lang="it-IT"/>
        </a:p>
      </dgm:t>
    </dgm:pt>
    <dgm:pt modelId="{78111F51-73BA-490B-9469-FCC617E6B562}" type="pres">
      <dgm:prSet presAssocID="{67F9CEBD-0526-4145-AA51-EB880D8F4895}" presName="pillars" presStyleCnt="0"/>
      <dgm:spPr/>
    </dgm:pt>
    <dgm:pt modelId="{64B21856-3099-4B50-AE5F-59BC6310D000}" type="pres">
      <dgm:prSet presAssocID="{67F9CEBD-0526-4145-AA51-EB880D8F4895}" presName="pillar1" presStyleLbl="node1" presStyleIdx="0" presStyleCnt="3" custScaleY="102963" custLinFactNeighborY="30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C5F4B6-A5AB-4438-92FF-600FE81C5B34}" type="pres">
      <dgm:prSet presAssocID="{DCA9E5C2-FC66-4C5C-9893-09A6784C3B14}" presName="pillarX" presStyleLbl="node1" presStyleIdx="1" presStyleCnt="3" custScaleY="103090" custLinFactNeighborY="22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6A1AA2-57A2-454E-A29B-ECD82E7FEBF6}" type="pres">
      <dgm:prSet presAssocID="{08AEDDD0-A333-4E54-8BFF-3733DF9E7686}" presName="pillarX" presStyleLbl="node1" presStyleIdx="2" presStyleCnt="3" custScaleX="124039" custScaleY="106793" custLinFactNeighborX="663" custLinFactNeighborY="39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1DEA86-C1C5-47E8-BD50-B4D9EED122EE}" type="pres">
      <dgm:prSet presAssocID="{67F9CEBD-0526-4145-AA51-EB880D8F4895}" presName="base" presStyleLbl="dkBgShp" presStyleIdx="1" presStyleCnt="2" custFlipVert="0" custScaleY="142445" custLinFactNeighborX="575" custLinFactNeighborY="4685"/>
      <dgm:spPr>
        <a:solidFill>
          <a:schemeClr val="accent6">
            <a:lumMod val="20000"/>
            <a:lumOff val="80000"/>
          </a:schemeClr>
        </a:solidFill>
      </dgm:spPr>
    </dgm:pt>
  </dgm:ptLst>
  <dgm:cxnLst>
    <dgm:cxn modelId="{2F7B46EF-C26F-4D13-A386-200603F4DB62}" type="presOf" srcId="{70D2CEE1-04C9-47C6-AE5A-119C0B800C1E}" destId="{FE98F7BD-0241-4848-8DF4-561A9A78FC2F}" srcOrd="0" destOrd="0" presId="urn:microsoft.com/office/officeart/2005/8/layout/hList3"/>
    <dgm:cxn modelId="{F5CE0370-73C9-4449-92DB-35ED60E78CEE}" srcId="{70D2CEE1-04C9-47C6-AE5A-119C0B800C1E}" destId="{67F9CEBD-0526-4145-AA51-EB880D8F4895}" srcOrd="0" destOrd="0" parTransId="{2ACF086F-9AAA-426F-85D2-748374253C18}" sibTransId="{FBCF971A-BE34-425E-8606-7F662956C6DA}"/>
    <dgm:cxn modelId="{3BBED6F2-506A-412E-AED5-86A8213F6C72}" type="presOf" srcId="{E83DF8C7-9158-4943-9910-0F45BB2AC3FA}" destId="{64B21856-3099-4B50-AE5F-59BC6310D000}" srcOrd="0" destOrd="0" presId="urn:microsoft.com/office/officeart/2005/8/layout/hList3"/>
    <dgm:cxn modelId="{CF41FE74-C7A1-44BB-BAC2-E186D66B20F9}" srcId="{67F9CEBD-0526-4145-AA51-EB880D8F4895}" destId="{08AEDDD0-A333-4E54-8BFF-3733DF9E7686}" srcOrd="2" destOrd="0" parTransId="{8B91F926-1467-4A3F-9CA7-FD342B56D7BB}" sibTransId="{ADC57EBB-4EFE-4556-99FC-C4081CD5C457}"/>
    <dgm:cxn modelId="{AE670C23-F308-4AAA-BE8D-C3A72CC46B65}" srcId="{67F9CEBD-0526-4145-AA51-EB880D8F4895}" destId="{E83DF8C7-9158-4943-9910-0F45BB2AC3FA}" srcOrd="0" destOrd="0" parTransId="{7DF93890-2987-49B1-AD6C-2B90D0B82B17}" sibTransId="{B022B1CB-D135-4ED1-A9C9-AD072E5C4D14}"/>
    <dgm:cxn modelId="{DDB9925E-9DFA-4C69-8859-2981CA363E83}" srcId="{DCA9E5C2-FC66-4C5C-9893-09A6784C3B14}" destId="{D500317B-87A0-4782-A07F-A3F2A477EC81}" srcOrd="1" destOrd="0" parTransId="{6B5D5832-99E8-440C-9EB4-6288A8107A77}" sibTransId="{61EA19CD-5901-4A36-919D-15DC761EBA52}"/>
    <dgm:cxn modelId="{72F5B087-E3F9-4682-A169-6FE3B9E70837}" type="presOf" srcId="{08AEDDD0-A333-4E54-8BFF-3733DF9E7686}" destId="{2C6A1AA2-57A2-454E-A29B-ECD82E7FEBF6}" srcOrd="0" destOrd="0" presId="urn:microsoft.com/office/officeart/2005/8/layout/hList3"/>
    <dgm:cxn modelId="{A68290D8-4353-4221-BC92-9058E9836B41}" srcId="{DCA9E5C2-FC66-4C5C-9893-09A6784C3B14}" destId="{A393D98B-9B98-4F30-A93A-265E2189014F}" srcOrd="4" destOrd="0" parTransId="{C1F5DC42-E619-4ACF-AA12-DDF81B17FB67}" sibTransId="{16A79C74-A548-49EF-8F25-191923E3CE73}"/>
    <dgm:cxn modelId="{8ADD8A5A-2FED-47DF-8EA2-77821EECBEE9}" type="presOf" srcId="{DCA9E5C2-FC66-4C5C-9893-09A6784C3B14}" destId="{90C5F4B6-A5AB-4438-92FF-600FE81C5B34}" srcOrd="0" destOrd="0" presId="urn:microsoft.com/office/officeart/2005/8/layout/hList3"/>
    <dgm:cxn modelId="{64815734-13E5-4173-A0A1-98427A013924}" srcId="{DCA9E5C2-FC66-4C5C-9893-09A6784C3B14}" destId="{81EBAC20-6403-4829-A722-0B6B895B4156}" srcOrd="2" destOrd="0" parTransId="{CAA69C3D-3CAC-47C8-8119-3666BB77D44C}" sibTransId="{EFC00D7C-BDFF-4926-AACE-3EA05DB36816}"/>
    <dgm:cxn modelId="{ACE9DB59-9DC8-40AF-87A1-822B42F8BA85}" type="presOf" srcId="{81EBAC20-6403-4829-A722-0B6B895B4156}" destId="{90C5F4B6-A5AB-4438-92FF-600FE81C5B34}" srcOrd="0" destOrd="3" presId="urn:microsoft.com/office/officeart/2005/8/layout/hList3"/>
    <dgm:cxn modelId="{25A498B8-9F55-4BCB-919A-D8CC6A74E8B4}" type="presOf" srcId="{D786BF4B-E979-4543-84FB-3C4C5726A749}" destId="{90C5F4B6-A5AB-4438-92FF-600FE81C5B34}" srcOrd="0" destOrd="4" presId="urn:microsoft.com/office/officeart/2005/8/layout/hList3"/>
    <dgm:cxn modelId="{464BADF4-F1CC-4281-8B28-0F8492B03F24}" type="presOf" srcId="{67F9CEBD-0526-4145-AA51-EB880D8F4895}" destId="{90A11183-CEDE-42C6-8655-F858DA4A794E}" srcOrd="0" destOrd="0" presId="urn:microsoft.com/office/officeart/2005/8/layout/hList3"/>
    <dgm:cxn modelId="{D2BDC057-9222-4778-BE68-D627B5B7C9AD}" srcId="{DCA9E5C2-FC66-4C5C-9893-09A6784C3B14}" destId="{D786BF4B-E979-4543-84FB-3C4C5726A749}" srcOrd="3" destOrd="0" parTransId="{0E24EEF7-9B8F-4507-AF31-9991B0075DD4}" sibTransId="{F479B004-4FC8-4FCB-A8F3-5AEB7A41937C}"/>
    <dgm:cxn modelId="{6C548F43-C937-40CF-BCDC-4B9F7E626A40}" srcId="{DCA9E5C2-FC66-4C5C-9893-09A6784C3B14}" destId="{D496E2E8-8504-4E52-BCE1-D323290A319A}" srcOrd="0" destOrd="0" parTransId="{7D6D1693-4908-404D-8CCA-2D35B5C88273}" sibTransId="{48C85610-1037-4546-B581-CBA13EDCF53A}"/>
    <dgm:cxn modelId="{72D4F671-42CE-483D-A698-59E267B10B3A}" type="presOf" srcId="{D496E2E8-8504-4E52-BCE1-D323290A319A}" destId="{90C5F4B6-A5AB-4438-92FF-600FE81C5B34}" srcOrd="0" destOrd="1" presId="urn:microsoft.com/office/officeart/2005/8/layout/hList3"/>
    <dgm:cxn modelId="{24087C95-F7DF-4C57-A352-94CE68E68737}" srcId="{67F9CEBD-0526-4145-AA51-EB880D8F4895}" destId="{DCA9E5C2-FC66-4C5C-9893-09A6784C3B14}" srcOrd="1" destOrd="0" parTransId="{191E2F62-7946-4630-9875-CE8B4396E44D}" sibTransId="{8B352EBB-8E69-42CA-8400-F521BF21F573}"/>
    <dgm:cxn modelId="{B517288D-8DEC-4DE1-89F1-5C5207B1FC30}" type="presOf" srcId="{A393D98B-9B98-4F30-A93A-265E2189014F}" destId="{90C5F4B6-A5AB-4438-92FF-600FE81C5B34}" srcOrd="0" destOrd="5" presId="urn:microsoft.com/office/officeart/2005/8/layout/hList3"/>
    <dgm:cxn modelId="{4E0AF82F-3D5C-4B80-A323-5FD2BC712CE7}" type="presOf" srcId="{D500317B-87A0-4782-A07F-A3F2A477EC81}" destId="{90C5F4B6-A5AB-4438-92FF-600FE81C5B34}" srcOrd="0" destOrd="2" presId="urn:microsoft.com/office/officeart/2005/8/layout/hList3"/>
    <dgm:cxn modelId="{2B2A2E65-3167-427C-8FA1-1741F1884697}" type="presParOf" srcId="{FE98F7BD-0241-4848-8DF4-561A9A78FC2F}" destId="{90A11183-CEDE-42C6-8655-F858DA4A794E}" srcOrd="0" destOrd="0" presId="urn:microsoft.com/office/officeart/2005/8/layout/hList3"/>
    <dgm:cxn modelId="{EB72A7CB-3657-4DAF-AE8E-08865529AF1F}" type="presParOf" srcId="{FE98F7BD-0241-4848-8DF4-561A9A78FC2F}" destId="{78111F51-73BA-490B-9469-FCC617E6B562}" srcOrd="1" destOrd="0" presId="urn:microsoft.com/office/officeart/2005/8/layout/hList3"/>
    <dgm:cxn modelId="{09514410-7254-4EE1-B4E9-F8F12F1004EC}" type="presParOf" srcId="{78111F51-73BA-490B-9469-FCC617E6B562}" destId="{64B21856-3099-4B50-AE5F-59BC6310D000}" srcOrd="0" destOrd="0" presId="urn:microsoft.com/office/officeart/2005/8/layout/hList3"/>
    <dgm:cxn modelId="{1968C87E-72DE-4C27-9A06-F010C9472DAE}" type="presParOf" srcId="{78111F51-73BA-490B-9469-FCC617E6B562}" destId="{90C5F4B6-A5AB-4438-92FF-600FE81C5B34}" srcOrd="1" destOrd="0" presId="urn:microsoft.com/office/officeart/2005/8/layout/hList3"/>
    <dgm:cxn modelId="{1DC5D22D-682B-4803-812D-39ED261372AE}" type="presParOf" srcId="{78111F51-73BA-490B-9469-FCC617E6B562}" destId="{2C6A1AA2-57A2-454E-A29B-ECD82E7FEBF6}" srcOrd="2" destOrd="0" presId="urn:microsoft.com/office/officeart/2005/8/layout/hList3"/>
    <dgm:cxn modelId="{2B988DD0-4249-40E2-BD07-3E7EF7376A00}" type="presParOf" srcId="{FE98F7BD-0241-4848-8DF4-561A9A78FC2F}" destId="{3A1DEA86-C1C5-47E8-BD50-B4D9EED122E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064D52-8F03-4D18-8885-DDCC00BF284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784282E-9369-43F5-A93C-5F13C41A1207}">
      <dgm:prSet phldrT="[Tes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t-IT" sz="1400" b="1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STP/ENI</a:t>
          </a:r>
        </a:p>
      </dgm:t>
    </dgm:pt>
    <dgm:pt modelId="{479C7874-E5B9-4A75-B034-F07755E5F94F}" type="parTrans" cxnId="{74C2FDB7-DF2D-4348-95FB-634608E6FC69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1DD4793-8356-48FF-94FA-723EE5DE5D2E}" type="sibTrans" cxnId="{74C2FDB7-DF2D-4348-95FB-634608E6FC69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3F464EE-A1E9-4709-A4C6-15A41E5396FA}">
      <dgm:prSet phldrT="[Testo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Formazione/Sensibilizzazione Consultori / Centri accoglienza / Farmacie / Associazioni</a:t>
          </a:r>
        </a:p>
      </dgm:t>
    </dgm:pt>
    <dgm:pt modelId="{784EC038-D398-4071-8F21-ABFE087FF71B}" type="parTrans" cxnId="{DDDD9E84-5872-468F-85A8-09C44C182F65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6841B7-3759-4464-AD4C-C5B39B7CFEA7}" type="sibTrans" cxnId="{DDDD9E84-5872-468F-85A8-09C44C182F65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F070C4-5914-4CB9-B4D7-CA076C953ED8}">
      <dgm:prSet phldrT="[Testo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Diffusione informazione multilingue attraverso brochure, locandine, sito aziendale, social, TV locali. Diffusione alle Comunità Stranieri Calendari Poliambulatorio mobile</a:t>
          </a:r>
        </a:p>
      </dgm:t>
    </dgm:pt>
    <dgm:pt modelId="{CFADFE71-D5F7-4BE9-889B-8D41EB1433F0}" type="parTrans" cxnId="{9A101156-D0D1-4E0D-8F95-36FB5F07F1D2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E2EC85C-707D-4EB0-BFFA-2FD08ED0E9B9}" type="sibTrans" cxnId="{9A101156-D0D1-4E0D-8F95-36FB5F07F1D2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042C544-5A69-47AD-A3AC-97D073F92E3D}">
      <dgm:prSet phldrT="[Testo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Facilitazione e implementazione  della prenotazione attraverso: portale Salute Lazio e tramite il numero verde 800 646 999</a:t>
          </a:r>
        </a:p>
      </dgm:t>
    </dgm:pt>
    <dgm:pt modelId="{39D96C66-7BA9-41FD-9A5E-BCA46E9A0F04}" type="parTrans" cxnId="{DF360599-CB7E-4C48-9977-3310078650A5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7B38E2F-0499-4AF4-98F2-731811061E22}" type="sibTrans" cxnId="{DF360599-CB7E-4C48-9977-3310078650A5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44CE029-A440-412B-A098-47FF7A1450A5}">
      <dgm:prSet phldrT="[Testo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Organizzare prenotazioni opportunistiche in tutte le occasioni di interazione con utenza STP/ENI</a:t>
          </a:r>
        </a:p>
      </dgm:t>
    </dgm:pt>
    <dgm:pt modelId="{C8262A43-A490-4217-8001-3B89FE4C7596}" type="parTrans" cxnId="{7C5BD56B-6F7B-41FF-9521-BF9303F8E5D6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143AEF9-02F8-4751-A05B-60DE0AF1AA20}" type="sibTrans" cxnId="{7C5BD56B-6F7B-41FF-9521-BF9303F8E5D6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A121D09-B697-461D-9E50-5D880B10E807}">
      <dgm:prSet phldrT="[Testo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Modulazione micro obiettivi per popolazione prevalente</a:t>
          </a:r>
        </a:p>
      </dgm:t>
    </dgm:pt>
    <dgm:pt modelId="{A2A46D5A-8E03-40A7-BC0B-CFE4866AB522}" type="parTrans" cxnId="{213069BA-5B0F-4A0A-8694-83160642EA3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42A69C3-2ADF-4D28-BF69-FB0E9DF5D12C}" type="sibTrans" cxnId="{213069BA-5B0F-4A0A-8694-83160642EA3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D7FF2B-9B93-4BC3-8A69-C7743CE3A807}">
      <dgm:prSet phldrT="[Testo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Censimento popolazione target </a:t>
          </a:r>
        </a:p>
      </dgm:t>
    </dgm:pt>
    <dgm:pt modelId="{4C27E901-5DB1-4155-9547-03AD9370C3BF}" type="parTrans" cxnId="{F381D2E6-F342-41B1-8D8F-09F648A568E7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FA62E66-35B0-48C4-A68C-B80330016419}" type="sibTrans" cxnId="{F381D2E6-F342-41B1-8D8F-09F648A568E7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04FCE86-1CCA-40B1-9E34-3C0EECC7C3B1}" type="pres">
      <dgm:prSet presAssocID="{C4064D52-8F03-4D18-8885-DDCC00BF28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66AC916-90FE-47B8-8B73-842A6365730C}" type="pres">
      <dgm:prSet presAssocID="{6784282E-9369-43F5-A93C-5F13C41A1207}" presName="root" presStyleCnt="0"/>
      <dgm:spPr/>
    </dgm:pt>
    <dgm:pt modelId="{1E1766F7-5787-4053-959A-760701F52209}" type="pres">
      <dgm:prSet presAssocID="{6784282E-9369-43F5-A93C-5F13C41A1207}" presName="rootComposite" presStyleCnt="0"/>
      <dgm:spPr/>
    </dgm:pt>
    <dgm:pt modelId="{B9241847-A90E-4F8B-92B5-EDCF78461DB1}" type="pres">
      <dgm:prSet presAssocID="{6784282E-9369-43F5-A93C-5F13C41A1207}" presName="rootText" presStyleLbl="node1" presStyleIdx="0" presStyleCnt="1" custScaleX="267437" custScaleY="121455" custLinFactNeighborX="-1387" custLinFactNeighborY="506"/>
      <dgm:spPr/>
      <dgm:t>
        <a:bodyPr/>
        <a:lstStyle/>
        <a:p>
          <a:endParaRPr lang="it-IT"/>
        </a:p>
      </dgm:t>
    </dgm:pt>
    <dgm:pt modelId="{6D20D56D-D640-4C3E-B1B8-B77C3E286E2C}" type="pres">
      <dgm:prSet presAssocID="{6784282E-9369-43F5-A93C-5F13C41A1207}" presName="rootConnector" presStyleLbl="node1" presStyleIdx="0" presStyleCnt="1"/>
      <dgm:spPr/>
      <dgm:t>
        <a:bodyPr/>
        <a:lstStyle/>
        <a:p>
          <a:endParaRPr lang="it-IT"/>
        </a:p>
      </dgm:t>
    </dgm:pt>
    <dgm:pt modelId="{9EB01807-92A6-4779-994E-E339B1481A3B}" type="pres">
      <dgm:prSet presAssocID="{6784282E-9369-43F5-A93C-5F13C41A1207}" presName="childShape" presStyleCnt="0"/>
      <dgm:spPr/>
    </dgm:pt>
    <dgm:pt modelId="{DFB78523-45A3-4F95-9D4F-BBBB7E61206B}" type="pres">
      <dgm:prSet presAssocID="{4C27E901-5DB1-4155-9547-03AD9370C3BF}" presName="Name13" presStyleLbl="parChTrans1D2" presStyleIdx="0" presStyleCnt="6"/>
      <dgm:spPr/>
      <dgm:t>
        <a:bodyPr/>
        <a:lstStyle/>
        <a:p>
          <a:endParaRPr lang="it-IT"/>
        </a:p>
      </dgm:t>
    </dgm:pt>
    <dgm:pt modelId="{E57AD6FF-5401-4C60-BD8C-04F50D2AD213}" type="pres">
      <dgm:prSet presAssocID="{1BD7FF2B-9B93-4BC3-8A69-C7743CE3A807}" presName="childText" presStyleLbl="bgAcc1" presStyleIdx="0" presStyleCnt="6" custScaleX="91127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EF1EC-B33B-4062-8678-D06A48DD709D}" type="pres">
      <dgm:prSet presAssocID="{784EC038-D398-4071-8F21-ABFE087FF71B}" presName="Name13" presStyleLbl="parChTrans1D2" presStyleIdx="1" presStyleCnt="6"/>
      <dgm:spPr/>
      <dgm:t>
        <a:bodyPr/>
        <a:lstStyle/>
        <a:p>
          <a:endParaRPr lang="it-IT"/>
        </a:p>
      </dgm:t>
    </dgm:pt>
    <dgm:pt modelId="{9765F8E1-92C5-4B20-B155-E7455AE30A4A}" type="pres">
      <dgm:prSet presAssocID="{23F464EE-A1E9-4709-A4C6-15A41E5396FA}" presName="childText" presStyleLbl="bgAcc1" presStyleIdx="1" presStyleCnt="6" custScaleX="1001887" custScaleY="2637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B64934-1417-4915-AF2B-E13ACAB1235D}" type="pres">
      <dgm:prSet presAssocID="{CFADFE71-D5F7-4BE9-889B-8D41EB1433F0}" presName="Name13" presStyleLbl="parChTrans1D2" presStyleIdx="2" presStyleCnt="6"/>
      <dgm:spPr/>
      <dgm:t>
        <a:bodyPr/>
        <a:lstStyle/>
        <a:p>
          <a:endParaRPr lang="it-IT"/>
        </a:p>
      </dgm:t>
    </dgm:pt>
    <dgm:pt modelId="{446A650C-89F2-46D8-BD75-0F058F2CA322}" type="pres">
      <dgm:prSet presAssocID="{F6F070C4-5914-4CB9-B4D7-CA076C953ED8}" presName="childText" presStyleLbl="bgAcc1" presStyleIdx="2" presStyleCnt="6" custScaleX="1058224" custScaleY="3192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A3234D-A13D-4E35-9A10-C149A7FCDE5E}" type="pres">
      <dgm:prSet presAssocID="{39D96C66-7BA9-41FD-9A5E-BCA46E9A0F04}" presName="Name13" presStyleLbl="parChTrans1D2" presStyleIdx="3" presStyleCnt="6"/>
      <dgm:spPr/>
      <dgm:t>
        <a:bodyPr/>
        <a:lstStyle/>
        <a:p>
          <a:endParaRPr lang="it-IT"/>
        </a:p>
      </dgm:t>
    </dgm:pt>
    <dgm:pt modelId="{7C352226-C029-4A2C-9B2F-843CEDA8A467}" type="pres">
      <dgm:prSet presAssocID="{8042C544-5A69-47AD-A3AC-97D073F92E3D}" presName="childText" presStyleLbl="bgAcc1" presStyleIdx="3" presStyleCnt="6" custScaleX="1057029" custScaleY="2823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554121-CB2A-48C9-8C09-4B5FDA3B104C}" type="pres">
      <dgm:prSet presAssocID="{C8262A43-A490-4217-8001-3B89FE4C7596}" presName="Name13" presStyleLbl="parChTrans1D2" presStyleIdx="4" presStyleCnt="6"/>
      <dgm:spPr/>
      <dgm:t>
        <a:bodyPr/>
        <a:lstStyle/>
        <a:p>
          <a:endParaRPr lang="it-IT"/>
        </a:p>
      </dgm:t>
    </dgm:pt>
    <dgm:pt modelId="{B4C91A8E-849C-4E6B-B0F2-B89F79C4B5BC}" type="pres">
      <dgm:prSet presAssocID="{544CE029-A440-412B-A098-47FF7A1450A5}" presName="childText" presStyleLbl="bgAcc1" presStyleIdx="4" presStyleCnt="6" custScaleX="737359" custScaleY="2461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A4D4AA-97E1-45F0-BEAC-03FFB2492CC1}" type="pres">
      <dgm:prSet presAssocID="{A2A46D5A-8E03-40A7-BC0B-CFE4866AB522}" presName="Name13" presStyleLbl="parChTrans1D2" presStyleIdx="5" presStyleCnt="6"/>
      <dgm:spPr/>
      <dgm:t>
        <a:bodyPr/>
        <a:lstStyle/>
        <a:p>
          <a:endParaRPr lang="it-IT"/>
        </a:p>
      </dgm:t>
    </dgm:pt>
    <dgm:pt modelId="{2580CE21-A302-4E61-B84A-6028555B9C33}" type="pres">
      <dgm:prSet presAssocID="{EA121D09-B697-461D-9E50-5D880B10E807}" presName="childText" presStyleLbl="bgAcc1" presStyleIdx="5" presStyleCnt="6" custScaleX="849489" custScaleY="27440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29A6244-DBEA-4EE1-ADEE-600A210841E1}" type="presOf" srcId="{CFADFE71-D5F7-4BE9-889B-8D41EB1433F0}" destId="{53B64934-1417-4915-AF2B-E13ACAB1235D}" srcOrd="0" destOrd="0" presId="urn:microsoft.com/office/officeart/2005/8/layout/hierarchy3"/>
    <dgm:cxn modelId="{924B2EEE-BF76-401E-B3CB-AD71B8237BFA}" type="presOf" srcId="{6784282E-9369-43F5-A93C-5F13C41A1207}" destId="{6D20D56D-D640-4C3E-B1B8-B77C3E286E2C}" srcOrd="1" destOrd="0" presId="urn:microsoft.com/office/officeart/2005/8/layout/hierarchy3"/>
    <dgm:cxn modelId="{213069BA-5B0F-4A0A-8694-83160642EA34}" srcId="{6784282E-9369-43F5-A93C-5F13C41A1207}" destId="{EA121D09-B697-461D-9E50-5D880B10E807}" srcOrd="5" destOrd="0" parTransId="{A2A46D5A-8E03-40A7-BC0B-CFE4866AB522}" sibTransId="{542A69C3-2ADF-4D28-BF69-FB0E9DF5D12C}"/>
    <dgm:cxn modelId="{7C5AFE13-A4CA-4DB6-97FD-25D611915EC4}" type="presOf" srcId="{F6F070C4-5914-4CB9-B4D7-CA076C953ED8}" destId="{446A650C-89F2-46D8-BD75-0F058F2CA322}" srcOrd="0" destOrd="0" presId="urn:microsoft.com/office/officeart/2005/8/layout/hierarchy3"/>
    <dgm:cxn modelId="{F9E720BA-CEA9-481C-82A5-2B5F1D3509A3}" type="presOf" srcId="{544CE029-A440-412B-A098-47FF7A1450A5}" destId="{B4C91A8E-849C-4E6B-B0F2-B89F79C4B5BC}" srcOrd="0" destOrd="0" presId="urn:microsoft.com/office/officeart/2005/8/layout/hierarchy3"/>
    <dgm:cxn modelId="{85BB9719-4823-4EBB-B036-6D2EB4F8D71E}" type="presOf" srcId="{6784282E-9369-43F5-A93C-5F13C41A1207}" destId="{B9241847-A90E-4F8B-92B5-EDCF78461DB1}" srcOrd="0" destOrd="0" presId="urn:microsoft.com/office/officeart/2005/8/layout/hierarchy3"/>
    <dgm:cxn modelId="{4CA473EE-9475-4034-95AB-6270BC999298}" type="presOf" srcId="{1BD7FF2B-9B93-4BC3-8A69-C7743CE3A807}" destId="{E57AD6FF-5401-4C60-BD8C-04F50D2AD213}" srcOrd="0" destOrd="0" presId="urn:microsoft.com/office/officeart/2005/8/layout/hierarchy3"/>
    <dgm:cxn modelId="{DF360599-CB7E-4C48-9977-3310078650A5}" srcId="{6784282E-9369-43F5-A93C-5F13C41A1207}" destId="{8042C544-5A69-47AD-A3AC-97D073F92E3D}" srcOrd="3" destOrd="0" parTransId="{39D96C66-7BA9-41FD-9A5E-BCA46E9A0F04}" sibTransId="{F7B38E2F-0499-4AF4-98F2-731811061E22}"/>
    <dgm:cxn modelId="{8E25A779-C9CD-4187-A85C-B4402F9B20F8}" type="presOf" srcId="{A2A46D5A-8E03-40A7-BC0B-CFE4866AB522}" destId="{3AA4D4AA-97E1-45F0-BEAC-03FFB2492CC1}" srcOrd="0" destOrd="0" presId="urn:microsoft.com/office/officeart/2005/8/layout/hierarchy3"/>
    <dgm:cxn modelId="{7C5BD56B-6F7B-41FF-9521-BF9303F8E5D6}" srcId="{6784282E-9369-43F5-A93C-5F13C41A1207}" destId="{544CE029-A440-412B-A098-47FF7A1450A5}" srcOrd="4" destOrd="0" parTransId="{C8262A43-A490-4217-8001-3B89FE4C7596}" sibTransId="{3143AEF9-02F8-4751-A05B-60DE0AF1AA20}"/>
    <dgm:cxn modelId="{E2823754-F0FC-4819-8856-C59CD898BBA2}" type="presOf" srcId="{784EC038-D398-4071-8F21-ABFE087FF71B}" destId="{AB1EF1EC-B33B-4062-8678-D06A48DD709D}" srcOrd="0" destOrd="0" presId="urn:microsoft.com/office/officeart/2005/8/layout/hierarchy3"/>
    <dgm:cxn modelId="{74CB981C-8F0B-41F0-9C43-48E4C48FB177}" type="presOf" srcId="{23F464EE-A1E9-4709-A4C6-15A41E5396FA}" destId="{9765F8E1-92C5-4B20-B155-E7455AE30A4A}" srcOrd="0" destOrd="0" presId="urn:microsoft.com/office/officeart/2005/8/layout/hierarchy3"/>
    <dgm:cxn modelId="{34101AC0-0476-4BE4-8E33-80B630DA5DA5}" type="presOf" srcId="{39D96C66-7BA9-41FD-9A5E-BCA46E9A0F04}" destId="{B7A3234D-A13D-4E35-9A10-C149A7FCDE5E}" srcOrd="0" destOrd="0" presId="urn:microsoft.com/office/officeart/2005/8/layout/hierarchy3"/>
    <dgm:cxn modelId="{74C2FDB7-DF2D-4348-95FB-634608E6FC69}" srcId="{C4064D52-8F03-4D18-8885-DDCC00BF2846}" destId="{6784282E-9369-43F5-A93C-5F13C41A1207}" srcOrd="0" destOrd="0" parTransId="{479C7874-E5B9-4A75-B034-F07755E5F94F}" sibTransId="{E1DD4793-8356-48FF-94FA-723EE5DE5D2E}"/>
    <dgm:cxn modelId="{F381D2E6-F342-41B1-8D8F-09F648A568E7}" srcId="{6784282E-9369-43F5-A93C-5F13C41A1207}" destId="{1BD7FF2B-9B93-4BC3-8A69-C7743CE3A807}" srcOrd="0" destOrd="0" parTransId="{4C27E901-5DB1-4155-9547-03AD9370C3BF}" sibTransId="{BFA62E66-35B0-48C4-A68C-B80330016419}"/>
    <dgm:cxn modelId="{590C82E8-7428-4476-85E7-2F59159CA996}" type="presOf" srcId="{C8262A43-A490-4217-8001-3B89FE4C7596}" destId="{8E554121-CB2A-48C9-8C09-4B5FDA3B104C}" srcOrd="0" destOrd="0" presId="urn:microsoft.com/office/officeart/2005/8/layout/hierarchy3"/>
    <dgm:cxn modelId="{69EB5466-2187-4C76-AD88-F3B7DFE036C8}" type="presOf" srcId="{4C27E901-5DB1-4155-9547-03AD9370C3BF}" destId="{DFB78523-45A3-4F95-9D4F-BBBB7E61206B}" srcOrd="0" destOrd="0" presId="urn:microsoft.com/office/officeart/2005/8/layout/hierarchy3"/>
    <dgm:cxn modelId="{8D6F2C2D-E1EE-4175-865E-1BB01584161E}" type="presOf" srcId="{EA121D09-B697-461D-9E50-5D880B10E807}" destId="{2580CE21-A302-4E61-B84A-6028555B9C33}" srcOrd="0" destOrd="0" presId="urn:microsoft.com/office/officeart/2005/8/layout/hierarchy3"/>
    <dgm:cxn modelId="{DDDD9E84-5872-468F-85A8-09C44C182F65}" srcId="{6784282E-9369-43F5-A93C-5F13C41A1207}" destId="{23F464EE-A1E9-4709-A4C6-15A41E5396FA}" srcOrd="1" destOrd="0" parTransId="{784EC038-D398-4071-8F21-ABFE087FF71B}" sibTransId="{D96841B7-3759-4464-AD4C-C5B39B7CFEA7}"/>
    <dgm:cxn modelId="{DCA17738-9F98-40DA-8EE5-D8E7187C12AB}" type="presOf" srcId="{8042C544-5A69-47AD-A3AC-97D073F92E3D}" destId="{7C352226-C029-4A2C-9B2F-843CEDA8A467}" srcOrd="0" destOrd="0" presId="urn:microsoft.com/office/officeart/2005/8/layout/hierarchy3"/>
    <dgm:cxn modelId="{9A101156-D0D1-4E0D-8F95-36FB5F07F1D2}" srcId="{6784282E-9369-43F5-A93C-5F13C41A1207}" destId="{F6F070C4-5914-4CB9-B4D7-CA076C953ED8}" srcOrd="2" destOrd="0" parTransId="{CFADFE71-D5F7-4BE9-889B-8D41EB1433F0}" sibTransId="{5E2EC85C-707D-4EB0-BFFA-2FD08ED0E9B9}"/>
    <dgm:cxn modelId="{316E5332-E61E-4346-B6FE-DDA04B8A95DE}" type="presOf" srcId="{C4064D52-8F03-4D18-8885-DDCC00BF2846}" destId="{904FCE86-1CCA-40B1-9E34-3C0EECC7C3B1}" srcOrd="0" destOrd="0" presId="urn:microsoft.com/office/officeart/2005/8/layout/hierarchy3"/>
    <dgm:cxn modelId="{374585DF-A012-407B-BDD1-059348D1D95F}" type="presParOf" srcId="{904FCE86-1CCA-40B1-9E34-3C0EECC7C3B1}" destId="{C66AC916-90FE-47B8-8B73-842A6365730C}" srcOrd="0" destOrd="0" presId="urn:microsoft.com/office/officeart/2005/8/layout/hierarchy3"/>
    <dgm:cxn modelId="{4B1254E0-E8BC-4AAC-A07C-55234EEF4B64}" type="presParOf" srcId="{C66AC916-90FE-47B8-8B73-842A6365730C}" destId="{1E1766F7-5787-4053-959A-760701F52209}" srcOrd="0" destOrd="0" presId="urn:microsoft.com/office/officeart/2005/8/layout/hierarchy3"/>
    <dgm:cxn modelId="{6878616D-1407-48DF-B18C-0CABA473A94F}" type="presParOf" srcId="{1E1766F7-5787-4053-959A-760701F52209}" destId="{B9241847-A90E-4F8B-92B5-EDCF78461DB1}" srcOrd="0" destOrd="0" presId="urn:microsoft.com/office/officeart/2005/8/layout/hierarchy3"/>
    <dgm:cxn modelId="{91A76348-BE0C-47D4-B6EE-5D05799892B5}" type="presParOf" srcId="{1E1766F7-5787-4053-959A-760701F52209}" destId="{6D20D56D-D640-4C3E-B1B8-B77C3E286E2C}" srcOrd="1" destOrd="0" presId="urn:microsoft.com/office/officeart/2005/8/layout/hierarchy3"/>
    <dgm:cxn modelId="{1977FC81-A3FD-4071-86F5-1A9153FBA508}" type="presParOf" srcId="{C66AC916-90FE-47B8-8B73-842A6365730C}" destId="{9EB01807-92A6-4779-994E-E339B1481A3B}" srcOrd="1" destOrd="0" presId="urn:microsoft.com/office/officeart/2005/8/layout/hierarchy3"/>
    <dgm:cxn modelId="{71E6CBAE-EB44-4234-AE33-3CA695D42E35}" type="presParOf" srcId="{9EB01807-92A6-4779-994E-E339B1481A3B}" destId="{DFB78523-45A3-4F95-9D4F-BBBB7E61206B}" srcOrd="0" destOrd="0" presId="urn:microsoft.com/office/officeart/2005/8/layout/hierarchy3"/>
    <dgm:cxn modelId="{ABF2D7C2-69EA-4BF6-B8A3-0D94A7BC7699}" type="presParOf" srcId="{9EB01807-92A6-4779-994E-E339B1481A3B}" destId="{E57AD6FF-5401-4C60-BD8C-04F50D2AD213}" srcOrd="1" destOrd="0" presId="urn:microsoft.com/office/officeart/2005/8/layout/hierarchy3"/>
    <dgm:cxn modelId="{CA47263F-8B16-4A9E-AAF6-A9B41404A003}" type="presParOf" srcId="{9EB01807-92A6-4779-994E-E339B1481A3B}" destId="{AB1EF1EC-B33B-4062-8678-D06A48DD709D}" srcOrd="2" destOrd="0" presId="urn:microsoft.com/office/officeart/2005/8/layout/hierarchy3"/>
    <dgm:cxn modelId="{57507F94-C208-4C96-B414-4242BD808E64}" type="presParOf" srcId="{9EB01807-92A6-4779-994E-E339B1481A3B}" destId="{9765F8E1-92C5-4B20-B155-E7455AE30A4A}" srcOrd="3" destOrd="0" presId="urn:microsoft.com/office/officeart/2005/8/layout/hierarchy3"/>
    <dgm:cxn modelId="{36F80A44-68BE-4DDF-8B8E-385B92C461B0}" type="presParOf" srcId="{9EB01807-92A6-4779-994E-E339B1481A3B}" destId="{53B64934-1417-4915-AF2B-E13ACAB1235D}" srcOrd="4" destOrd="0" presId="urn:microsoft.com/office/officeart/2005/8/layout/hierarchy3"/>
    <dgm:cxn modelId="{EF5D0658-CFEB-41FE-BC95-5A066B0EBA56}" type="presParOf" srcId="{9EB01807-92A6-4779-994E-E339B1481A3B}" destId="{446A650C-89F2-46D8-BD75-0F058F2CA322}" srcOrd="5" destOrd="0" presId="urn:microsoft.com/office/officeart/2005/8/layout/hierarchy3"/>
    <dgm:cxn modelId="{3D9DEE50-03EA-4BF1-AB2E-25F433EBDF3F}" type="presParOf" srcId="{9EB01807-92A6-4779-994E-E339B1481A3B}" destId="{B7A3234D-A13D-4E35-9A10-C149A7FCDE5E}" srcOrd="6" destOrd="0" presId="urn:microsoft.com/office/officeart/2005/8/layout/hierarchy3"/>
    <dgm:cxn modelId="{304CFCCA-4861-4CCA-A145-28BBBF8FA590}" type="presParOf" srcId="{9EB01807-92A6-4779-994E-E339B1481A3B}" destId="{7C352226-C029-4A2C-9B2F-843CEDA8A467}" srcOrd="7" destOrd="0" presId="urn:microsoft.com/office/officeart/2005/8/layout/hierarchy3"/>
    <dgm:cxn modelId="{A98F9D3F-976C-4E98-9474-323BBCE124B8}" type="presParOf" srcId="{9EB01807-92A6-4779-994E-E339B1481A3B}" destId="{8E554121-CB2A-48C9-8C09-4B5FDA3B104C}" srcOrd="8" destOrd="0" presId="urn:microsoft.com/office/officeart/2005/8/layout/hierarchy3"/>
    <dgm:cxn modelId="{B5EF6A14-6B7E-4754-84D9-D7339DABC598}" type="presParOf" srcId="{9EB01807-92A6-4779-994E-E339B1481A3B}" destId="{B4C91A8E-849C-4E6B-B0F2-B89F79C4B5BC}" srcOrd="9" destOrd="0" presId="urn:microsoft.com/office/officeart/2005/8/layout/hierarchy3"/>
    <dgm:cxn modelId="{382E2B73-02F5-4524-8401-EADF73032FD6}" type="presParOf" srcId="{9EB01807-92A6-4779-994E-E339B1481A3B}" destId="{3AA4D4AA-97E1-45F0-BEAC-03FFB2492CC1}" srcOrd="10" destOrd="0" presId="urn:microsoft.com/office/officeart/2005/8/layout/hierarchy3"/>
    <dgm:cxn modelId="{ECE72F80-B67E-4552-88CC-CC37A127D3D1}" type="presParOf" srcId="{9EB01807-92A6-4779-994E-E339B1481A3B}" destId="{2580CE21-A302-4E61-B84A-6028555B9C3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3A95F3-0F0E-4379-9743-94A35E738E0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85AE07F-995E-4A58-89BE-C0040071E1E8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1400" b="1" i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INDIVIDUARE POPOLAZIONE UOMINI E DONNE PER I 3 PSO</a:t>
          </a:r>
          <a:endParaRPr lang="it-IT" sz="1400" i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D4D0F2-FE68-4185-9F34-2A003E2CA8B2}" type="parTrans" cxnId="{2A091591-030C-4673-8DD1-D9729CEE31C0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9E5DE32-F174-44D3-AF3B-2F761FA5AF52}" type="sibTrans" cxnId="{2A091591-030C-4673-8DD1-D9729CEE31C0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D5450BA-7359-42BC-8B18-2DCD07F5245D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Coordinamento Screening</a:t>
          </a:r>
        </a:p>
      </dgm:t>
    </dgm:pt>
    <dgm:pt modelId="{7B0423D4-DF27-41C7-801F-D12295759003}" type="parTrans" cxnId="{49C23997-3B25-4749-B1C1-A4732400483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DD5F88-B197-4429-AE34-C922B38B4F36}" type="sibTrans" cxnId="{49C23997-3B25-4749-B1C1-A4732400483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859268B-69A3-4B77-8A6D-6DD0C5B06C18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Responsabili CSM</a:t>
          </a:r>
        </a:p>
      </dgm:t>
    </dgm:pt>
    <dgm:pt modelId="{7F775D72-9EE0-4A81-975F-07952F51ABE1}" type="parTrans" cxnId="{0C642E19-8814-4970-BEE1-33DA89E50693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41EC8A2-7D63-4182-9943-6B1957A0CB27}" type="sibTrans" cxnId="{0C642E19-8814-4970-BEE1-33DA89E50693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7333642-A3CB-483A-9831-AF93A569A3EB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i="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GrIS</a:t>
          </a:r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Lazio / Regione Lazio / </a:t>
          </a:r>
          <a:r>
            <a:rPr lang="it-IT" sz="1200" i="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LazioCrea</a:t>
          </a:r>
          <a:endParaRPr lang="it-IT" sz="1200" i="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B203502-C25D-46B5-AABE-00DFF2453C95}" type="parTrans" cxnId="{310B723B-F2E5-46CA-A0A5-E7EDF01E7A1E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A9CE639-F0C0-4F9D-A660-303ACB90F384}" type="sibTrans" cxnId="{310B723B-F2E5-46CA-A0A5-E7EDF01E7A1E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04EE624-9D81-478A-85AE-32758B023DD1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endParaRPr lang="it-IT" sz="1200" i="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B292AC0-E545-478F-907B-9170B109D913}" type="sibTrans" cxnId="{BB1AAE99-F368-4F3A-9D7C-13A5054CB2AE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E1C2C17-E8FB-45F1-9A31-E7846AB04B44}" type="parTrans" cxnId="{BB1AAE99-F368-4F3A-9D7C-13A5054CB2AE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158EC91-0F06-4F47-90EA-1EF389054131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Responsabile Consultori aziendali</a:t>
          </a:r>
        </a:p>
      </dgm:t>
    </dgm:pt>
    <dgm:pt modelId="{7964EF6E-0BCC-4C5F-85A4-DEDE2C148C6A}" type="parTrans" cxnId="{C2926A0F-B6C6-4B1B-B78D-0FCE440F2028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9DEC7C5-427C-419B-BAB8-A705334F8258}" type="sibTrans" cxnId="{C2926A0F-B6C6-4B1B-B78D-0FCE440F2028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737FDB-EEE5-4242-ABE6-A71053363EC9}" type="pres">
      <dgm:prSet presAssocID="{053A95F3-0F0E-4379-9743-94A35E738E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3ABD26C-385B-45F1-83F4-B03BAAFF5883}" type="pres">
      <dgm:prSet presAssocID="{685AE07F-995E-4A58-89BE-C0040071E1E8}" presName="root" presStyleCnt="0"/>
      <dgm:spPr/>
    </dgm:pt>
    <dgm:pt modelId="{9D85155C-A6A8-4ACF-A30E-518E96513433}" type="pres">
      <dgm:prSet presAssocID="{685AE07F-995E-4A58-89BE-C0040071E1E8}" presName="rootComposite" presStyleCnt="0"/>
      <dgm:spPr/>
    </dgm:pt>
    <dgm:pt modelId="{BC2386DB-1389-4876-BB99-47107C40FDEC}" type="pres">
      <dgm:prSet presAssocID="{685AE07F-995E-4A58-89BE-C0040071E1E8}" presName="rootText" presStyleLbl="node1" presStyleIdx="0" presStyleCnt="1" custScaleX="212890" custScaleY="194855" custLinFactNeighborX="854" custLinFactNeighborY="-2243"/>
      <dgm:spPr/>
      <dgm:t>
        <a:bodyPr/>
        <a:lstStyle/>
        <a:p>
          <a:endParaRPr lang="it-IT"/>
        </a:p>
      </dgm:t>
    </dgm:pt>
    <dgm:pt modelId="{796447AD-48E7-4771-BB16-4AA80695C4B5}" type="pres">
      <dgm:prSet presAssocID="{685AE07F-995E-4A58-89BE-C0040071E1E8}" presName="rootConnector" presStyleLbl="node1" presStyleIdx="0" presStyleCnt="1"/>
      <dgm:spPr/>
      <dgm:t>
        <a:bodyPr/>
        <a:lstStyle/>
        <a:p>
          <a:endParaRPr lang="it-IT"/>
        </a:p>
      </dgm:t>
    </dgm:pt>
    <dgm:pt modelId="{6E3C5BDD-F8BC-4466-9A38-FBD069C7B412}" type="pres">
      <dgm:prSet presAssocID="{685AE07F-995E-4A58-89BE-C0040071E1E8}" presName="childShape" presStyleCnt="0"/>
      <dgm:spPr/>
    </dgm:pt>
    <dgm:pt modelId="{A618B32A-59E2-459D-82CF-1E264ED3AE3D}" type="pres">
      <dgm:prSet presAssocID="{7B0423D4-DF27-41C7-801F-D12295759003}" presName="Name13" presStyleLbl="parChTrans1D2" presStyleIdx="0" presStyleCnt="5"/>
      <dgm:spPr/>
      <dgm:t>
        <a:bodyPr/>
        <a:lstStyle/>
        <a:p>
          <a:endParaRPr lang="it-IT"/>
        </a:p>
      </dgm:t>
    </dgm:pt>
    <dgm:pt modelId="{1DDBD043-B263-4442-AE8E-44C82843CF12}" type="pres">
      <dgm:prSet presAssocID="{9D5450BA-7359-42BC-8B18-2DCD07F5245D}" presName="childText" presStyleLbl="bgAcc1" presStyleIdx="0" presStyleCnt="5" custScaleX="1861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4833EC-B641-40B0-9C8C-B131BFF2590F}" type="pres">
      <dgm:prSet presAssocID="{DE1C2C17-E8FB-45F1-9A31-E7846AB04B44}" presName="Name13" presStyleLbl="parChTrans1D2" presStyleIdx="1" presStyleCnt="5"/>
      <dgm:spPr/>
      <dgm:t>
        <a:bodyPr/>
        <a:lstStyle/>
        <a:p>
          <a:endParaRPr lang="it-IT"/>
        </a:p>
      </dgm:t>
    </dgm:pt>
    <dgm:pt modelId="{4E4D82FA-00C9-45D6-B480-69937A48C326}" type="pres">
      <dgm:prSet presAssocID="{704EE624-9D81-478A-85AE-32758B023DD1}" presName="childText" presStyleLbl="bgAcc1" presStyleIdx="1" presStyleCnt="5" custScaleX="172455" custScaleY="1521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8B40BD-C7EA-4249-9199-4BEA21A88B6C}" type="pres">
      <dgm:prSet presAssocID="{7F775D72-9EE0-4A81-975F-07952F51ABE1}" presName="Name13" presStyleLbl="parChTrans1D2" presStyleIdx="2" presStyleCnt="5"/>
      <dgm:spPr/>
      <dgm:t>
        <a:bodyPr/>
        <a:lstStyle/>
        <a:p>
          <a:endParaRPr lang="it-IT"/>
        </a:p>
      </dgm:t>
    </dgm:pt>
    <dgm:pt modelId="{EFB63F6F-EF8B-4F6F-A2DC-66CA170E6635}" type="pres">
      <dgm:prSet presAssocID="{0859268B-69A3-4B77-8A6D-6DD0C5B06C18}" presName="childText" presStyleLbl="bgAcc1" presStyleIdx="2" presStyleCnt="5" custScaleX="2132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F90485-5CC9-4FD7-AE39-F079F0F3E731}" type="pres">
      <dgm:prSet presAssocID="{7964EF6E-0BCC-4C5F-85A4-DEDE2C148C6A}" presName="Name13" presStyleLbl="parChTrans1D2" presStyleIdx="3" presStyleCnt="5"/>
      <dgm:spPr/>
      <dgm:t>
        <a:bodyPr/>
        <a:lstStyle/>
        <a:p>
          <a:endParaRPr lang="it-IT"/>
        </a:p>
      </dgm:t>
    </dgm:pt>
    <dgm:pt modelId="{4785C89E-2F05-4237-BF06-F52668509198}" type="pres">
      <dgm:prSet presAssocID="{B158EC91-0F06-4F47-90EA-1EF389054131}" presName="childText" presStyleLbl="bgAcc1" presStyleIdx="3" presStyleCnt="5" custScaleX="177330" custScaleY="1352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503ABF-9479-4408-96C2-618D1599E9E3}" type="pres">
      <dgm:prSet presAssocID="{AB203502-C25D-46B5-AABE-00DFF2453C95}" presName="Name13" presStyleLbl="parChTrans1D2" presStyleIdx="4" presStyleCnt="5"/>
      <dgm:spPr/>
      <dgm:t>
        <a:bodyPr/>
        <a:lstStyle/>
        <a:p>
          <a:endParaRPr lang="it-IT"/>
        </a:p>
      </dgm:t>
    </dgm:pt>
    <dgm:pt modelId="{03F4E897-1D81-4EE4-BE0C-F0A5243A15E3}" type="pres">
      <dgm:prSet presAssocID="{A7333642-A3CB-483A-9831-AF93A569A3EB}" presName="childText" presStyleLbl="bgAcc1" presStyleIdx="4" presStyleCnt="5" custScaleX="1991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DC78603-1AE5-42A3-8026-738128902CAB}" type="presOf" srcId="{AB203502-C25D-46B5-AABE-00DFF2453C95}" destId="{21503ABF-9479-4408-96C2-618D1599E9E3}" srcOrd="0" destOrd="0" presId="urn:microsoft.com/office/officeart/2005/8/layout/hierarchy3"/>
    <dgm:cxn modelId="{BB1AAE99-F368-4F3A-9D7C-13A5054CB2AE}" srcId="{685AE07F-995E-4A58-89BE-C0040071E1E8}" destId="{704EE624-9D81-478A-85AE-32758B023DD1}" srcOrd="1" destOrd="0" parTransId="{DE1C2C17-E8FB-45F1-9A31-E7846AB04B44}" sibTransId="{AB292AC0-E545-478F-907B-9170B109D913}"/>
    <dgm:cxn modelId="{7F1D68D3-5CE2-4AF3-B4C4-B70613F820C6}" type="presOf" srcId="{7964EF6E-0BCC-4C5F-85A4-DEDE2C148C6A}" destId="{63F90485-5CC9-4FD7-AE39-F079F0F3E731}" srcOrd="0" destOrd="0" presId="urn:microsoft.com/office/officeart/2005/8/layout/hierarchy3"/>
    <dgm:cxn modelId="{2045C4D2-1710-42BF-A0F3-B08B7EEADEEC}" type="presOf" srcId="{7B0423D4-DF27-41C7-801F-D12295759003}" destId="{A618B32A-59E2-459D-82CF-1E264ED3AE3D}" srcOrd="0" destOrd="0" presId="urn:microsoft.com/office/officeart/2005/8/layout/hierarchy3"/>
    <dgm:cxn modelId="{9035C461-98B5-41DC-8370-08D99E171F20}" type="presOf" srcId="{0859268B-69A3-4B77-8A6D-6DD0C5B06C18}" destId="{EFB63F6F-EF8B-4F6F-A2DC-66CA170E6635}" srcOrd="0" destOrd="0" presId="urn:microsoft.com/office/officeart/2005/8/layout/hierarchy3"/>
    <dgm:cxn modelId="{ADD5A6BC-721F-4856-BEBC-A00EED83224A}" type="presOf" srcId="{685AE07F-995E-4A58-89BE-C0040071E1E8}" destId="{BC2386DB-1389-4876-BB99-47107C40FDEC}" srcOrd="0" destOrd="0" presId="urn:microsoft.com/office/officeart/2005/8/layout/hierarchy3"/>
    <dgm:cxn modelId="{49C23997-3B25-4749-B1C1-A47324004834}" srcId="{685AE07F-995E-4A58-89BE-C0040071E1E8}" destId="{9D5450BA-7359-42BC-8B18-2DCD07F5245D}" srcOrd="0" destOrd="0" parTransId="{7B0423D4-DF27-41C7-801F-D12295759003}" sibTransId="{B9DD5F88-B197-4429-AE34-C922B38B4F36}"/>
    <dgm:cxn modelId="{A75905E6-599E-4CB1-9485-17E8987A4BF3}" type="presOf" srcId="{7F775D72-9EE0-4A81-975F-07952F51ABE1}" destId="{998B40BD-C7EA-4249-9199-4BEA21A88B6C}" srcOrd="0" destOrd="0" presId="urn:microsoft.com/office/officeart/2005/8/layout/hierarchy3"/>
    <dgm:cxn modelId="{4A65B383-A379-4D62-B003-9B27D898A47E}" type="presOf" srcId="{DE1C2C17-E8FB-45F1-9A31-E7846AB04B44}" destId="{584833EC-B641-40B0-9C8C-B131BFF2590F}" srcOrd="0" destOrd="0" presId="urn:microsoft.com/office/officeart/2005/8/layout/hierarchy3"/>
    <dgm:cxn modelId="{2A091591-030C-4673-8DD1-D9729CEE31C0}" srcId="{053A95F3-0F0E-4379-9743-94A35E738E09}" destId="{685AE07F-995E-4A58-89BE-C0040071E1E8}" srcOrd="0" destOrd="0" parTransId="{42D4D0F2-FE68-4185-9F34-2A003E2CA8B2}" sibTransId="{59E5DE32-F174-44D3-AF3B-2F761FA5AF52}"/>
    <dgm:cxn modelId="{29FB56A0-6E12-4D81-8D07-58BD1696E0CF}" type="presOf" srcId="{685AE07F-995E-4A58-89BE-C0040071E1E8}" destId="{796447AD-48E7-4771-BB16-4AA80695C4B5}" srcOrd="1" destOrd="0" presId="urn:microsoft.com/office/officeart/2005/8/layout/hierarchy3"/>
    <dgm:cxn modelId="{60267204-AA11-415B-AC57-453120D96B14}" type="presOf" srcId="{704EE624-9D81-478A-85AE-32758B023DD1}" destId="{4E4D82FA-00C9-45D6-B480-69937A48C326}" srcOrd="0" destOrd="0" presId="urn:microsoft.com/office/officeart/2005/8/layout/hierarchy3"/>
    <dgm:cxn modelId="{5C48CFEF-D8AC-4E74-94E3-8E3E122A694B}" type="presOf" srcId="{9D5450BA-7359-42BC-8B18-2DCD07F5245D}" destId="{1DDBD043-B263-4442-AE8E-44C82843CF12}" srcOrd="0" destOrd="0" presId="urn:microsoft.com/office/officeart/2005/8/layout/hierarchy3"/>
    <dgm:cxn modelId="{0C642E19-8814-4970-BEE1-33DA89E50693}" srcId="{685AE07F-995E-4A58-89BE-C0040071E1E8}" destId="{0859268B-69A3-4B77-8A6D-6DD0C5B06C18}" srcOrd="2" destOrd="0" parTransId="{7F775D72-9EE0-4A81-975F-07952F51ABE1}" sibTransId="{741EC8A2-7D63-4182-9943-6B1957A0CB27}"/>
    <dgm:cxn modelId="{24971DF6-1707-4656-930A-F804C5D46FBB}" type="presOf" srcId="{B158EC91-0F06-4F47-90EA-1EF389054131}" destId="{4785C89E-2F05-4237-BF06-F52668509198}" srcOrd="0" destOrd="0" presId="urn:microsoft.com/office/officeart/2005/8/layout/hierarchy3"/>
    <dgm:cxn modelId="{0B33D27E-9128-4C59-B173-0F5BB4301706}" type="presOf" srcId="{053A95F3-0F0E-4379-9743-94A35E738E09}" destId="{83737FDB-EEE5-4242-ABE6-A71053363EC9}" srcOrd="0" destOrd="0" presId="urn:microsoft.com/office/officeart/2005/8/layout/hierarchy3"/>
    <dgm:cxn modelId="{22F22BA0-BFD2-4A8D-8117-687C53A4B80E}" type="presOf" srcId="{A7333642-A3CB-483A-9831-AF93A569A3EB}" destId="{03F4E897-1D81-4EE4-BE0C-F0A5243A15E3}" srcOrd="0" destOrd="0" presId="urn:microsoft.com/office/officeart/2005/8/layout/hierarchy3"/>
    <dgm:cxn modelId="{C2926A0F-B6C6-4B1B-B78D-0FCE440F2028}" srcId="{685AE07F-995E-4A58-89BE-C0040071E1E8}" destId="{B158EC91-0F06-4F47-90EA-1EF389054131}" srcOrd="3" destOrd="0" parTransId="{7964EF6E-0BCC-4C5F-85A4-DEDE2C148C6A}" sibTransId="{99DEC7C5-427C-419B-BAB8-A705334F8258}"/>
    <dgm:cxn modelId="{310B723B-F2E5-46CA-A0A5-E7EDF01E7A1E}" srcId="{685AE07F-995E-4A58-89BE-C0040071E1E8}" destId="{A7333642-A3CB-483A-9831-AF93A569A3EB}" srcOrd="4" destOrd="0" parTransId="{AB203502-C25D-46B5-AABE-00DFF2453C95}" sibTransId="{1A9CE639-F0C0-4F9D-A660-303ACB90F384}"/>
    <dgm:cxn modelId="{E602481C-B28E-49CE-AEBD-CCA22308686F}" type="presParOf" srcId="{83737FDB-EEE5-4242-ABE6-A71053363EC9}" destId="{23ABD26C-385B-45F1-83F4-B03BAAFF5883}" srcOrd="0" destOrd="0" presId="urn:microsoft.com/office/officeart/2005/8/layout/hierarchy3"/>
    <dgm:cxn modelId="{02B26518-B5CB-4ADB-B087-995A963A3481}" type="presParOf" srcId="{23ABD26C-385B-45F1-83F4-B03BAAFF5883}" destId="{9D85155C-A6A8-4ACF-A30E-518E96513433}" srcOrd="0" destOrd="0" presId="urn:microsoft.com/office/officeart/2005/8/layout/hierarchy3"/>
    <dgm:cxn modelId="{1DD48642-4412-4D2C-8562-C8ED0896E741}" type="presParOf" srcId="{9D85155C-A6A8-4ACF-A30E-518E96513433}" destId="{BC2386DB-1389-4876-BB99-47107C40FDEC}" srcOrd="0" destOrd="0" presId="urn:microsoft.com/office/officeart/2005/8/layout/hierarchy3"/>
    <dgm:cxn modelId="{76DCD89C-57EF-4C65-8111-B9CFEA74D16B}" type="presParOf" srcId="{9D85155C-A6A8-4ACF-A30E-518E96513433}" destId="{796447AD-48E7-4771-BB16-4AA80695C4B5}" srcOrd="1" destOrd="0" presId="urn:microsoft.com/office/officeart/2005/8/layout/hierarchy3"/>
    <dgm:cxn modelId="{2FC7248D-89F4-427C-BF3E-2CF8FC623A25}" type="presParOf" srcId="{23ABD26C-385B-45F1-83F4-B03BAAFF5883}" destId="{6E3C5BDD-F8BC-4466-9A38-FBD069C7B412}" srcOrd="1" destOrd="0" presId="urn:microsoft.com/office/officeart/2005/8/layout/hierarchy3"/>
    <dgm:cxn modelId="{A320C21F-5B6C-4F9C-B09B-EC5D4C8B721D}" type="presParOf" srcId="{6E3C5BDD-F8BC-4466-9A38-FBD069C7B412}" destId="{A618B32A-59E2-459D-82CF-1E264ED3AE3D}" srcOrd="0" destOrd="0" presId="urn:microsoft.com/office/officeart/2005/8/layout/hierarchy3"/>
    <dgm:cxn modelId="{A6376F81-EA52-4683-BA76-4B6AABBFD9F7}" type="presParOf" srcId="{6E3C5BDD-F8BC-4466-9A38-FBD069C7B412}" destId="{1DDBD043-B263-4442-AE8E-44C82843CF12}" srcOrd="1" destOrd="0" presId="urn:microsoft.com/office/officeart/2005/8/layout/hierarchy3"/>
    <dgm:cxn modelId="{171AE060-CAE4-442A-A1ED-D725A6B6A9EB}" type="presParOf" srcId="{6E3C5BDD-F8BC-4466-9A38-FBD069C7B412}" destId="{584833EC-B641-40B0-9C8C-B131BFF2590F}" srcOrd="2" destOrd="0" presId="urn:microsoft.com/office/officeart/2005/8/layout/hierarchy3"/>
    <dgm:cxn modelId="{7C8098C1-AA69-44A9-8468-CFFDDB4EECFA}" type="presParOf" srcId="{6E3C5BDD-F8BC-4466-9A38-FBD069C7B412}" destId="{4E4D82FA-00C9-45D6-B480-69937A48C326}" srcOrd="3" destOrd="0" presId="urn:microsoft.com/office/officeart/2005/8/layout/hierarchy3"/>
    <dgm:cxn modelId="{D1DE1272-3209-4D2D-BAD8-48A8CC4DE120}" type="presParOf" srcId="{6E3C5BDD-F8BC-4466-9A38-FBD069C7B412}" destId="{998B40BD-C7EA-4249-9199-4BEA21A88B6C}" srcOrd="4" destOrd="0" presId="urn:microsoft.com/office/officeart/2005/8/layout/hierarchy3"/>
    <dgm:cxn modelId="{1B726903-DB45-4E7E-8FFD-06DC091AECB2}" type="presParOf" srcId="{6E3C5BDD-F8BC-4466-9A38-FBD069C7B412}" destId="{EFB63F6F-EF8B-4F6F-A2DC-66CA170E6635}" srcOrd="5" destOrd="0" presId="urn:microsoft.com/office/officeart/2005/8/layout/hierarchy3"/>
    <dgm:cxn modelId="{EBBA8C96-A81F-4BFA-B57F-DAAB65632F38}" type="presParOf" srcId="{6E3C5BDD-F8BC-4466-9A38-FBD069C7B412}" destId="{63F90485-5CC9-4FD7-AE39-F079F0F3E731}" srcOrd="6" destOrd="0" presId="urn:microsoft.com/office/officeart/2005/8/layout/hierarchy3"/>
    <dgm:cxn modelId="{52A74FC0-E50B-480C-8595-E2F1FE9BF6A0}" type="presParOf" srcId="{6E3C5BDD-F8BC-4466-9A38-FBD069C7B412}" destId="{4785C89E-2F05-4237-BF06-F52668509198}" srcOrd="7" destOrd="0" presId="urn:microsoft.com/office/officeart/2005/8/layout/hierarchy3"/>
    <dgm:cxn modelId="{65295C96-E52F-4790-92D1-54F27F07F7EC}" type="presParOf" srcId="{6E3C5BDD-F8BC-4466-9A38-FBD069C7B412}" destId="{21503ABF-9479-4408-96C2-618D1599E9E3}" srcOrd="8" destOrd="0" presId="urn:microsoft.com/office/officeart/2005/8/layout/hierarchy3"/>
    <dgm:cxn modelId="{96633A49-7FB2-4C97-BD3D-C759E039006F}" type="presParOf" srcId="{6E3C5BDD-F8BC-4466-9A38-FBD069C7B412}" destId="{03F4E897-1D81-4EE4-BE0C-F0A5243A15E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064D52-8F03-4D18-8885-DDCC00BF284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784282E-9369-43F5-A93C-5F13C41A1207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1400" b="1" i="0" u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ORGANIZZARE E GESTIRE TUTTE LE ATTIVITA’ PROGETTUALI - ESAMI DI I E II LIVELLO (CON MODALITÀ DEDICATE)</a:t>
          </a:r>
          <a:endParaRPr lang="it-IT" sz="1400" b="1" i="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79C7874-E5B9-4A75-B034-F07755E5F94F}" type="parTrans" cxnId="{74C2FDB7-DF2D-4348-95FB-634608E6FC69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1DD4793-8356-48FF-94FA-723EE5DE5D2E}" type="sibTrans" cxnId="{74C2FDB7-DF2D-4348-95FB-634608E6FC69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3F464EE-A1E9-4709-A4C6-15A41E5396FA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Coordinamento Screening</a:t>
          </a:r>
        </a:p>
      </dgm:t>
    </dgm:pt>
    <dgm:pt modelId="{784EC038-D398-4071-8F21-ABFE087FF71B}" type="parTrans" cxnId="{DDDD9E84-5872-468F-85A8-09C44C182F65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6841B7-3759-4464-AD4C-C5B39B7CFEA7}" type="sibTrans" cxnId="{DDDD9E84-5872-468F-85A8-09C44C182F65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F070C4-5914-4CB9-B4D7-CA076C953ED8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Mammella: TSRM, infermieri, Radiologi</a:t>
          </a:r>
        </a:p>
      </dgm:t>
    </dgm:pt>
    <dgm:pt modelId="{CFADFE71-D5F7-4BE9-889B-8D41EB1433F0}" type="parTrans" cxnId="{9A101156-D0D1-4E0D-8F95-36FB5F07F1D2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E2EC85C-707D-4EB0-BFFA-2FD08ED0E9B9}" type="sibTrans" cxnId="{9A101156-D0D1-4E0D-8F95-36FB5F07F1D2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7B66823-179F-4AC6-B042-D947D94A368F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Collo dell’utero: ginecologi e ostetriche</a:t>
          </a:r>
        </a:p>
      </dgm:t>
    </dgm:pt>
    <dgm:pt modelId="{EBDAC5E3-3760-4F41-973A-242581FA381F}" type="parTrans" cxnId="{AFB57F21-9899-46DD-A718-4ACAA0304608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A4443E-47F6-4DD8-830D-8C6A43713391}" type="sibTrans" cxnId="{AFB57F21-9899-46DD-A718-4ACAA0304608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3CDC09-7348-4255-BBAB-936F6A791B59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CCR: Trasportatore consegna ritiro provette, Farmacie convenzionate</a:t>
          </a:r>
        </a:p>
      </dgm:t>
    </dgm:pt>
    <dgm:pt modelId="{24163640-8375-41B1-8DD5-5DD8F756F671}" type="parTrans" cxnId="{79E214BA-8E98-45FF-A7A4-C959CD3732D9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4E3E53-CDBF-4C58-B8E2-0D07CE7660FE}" type="sibTrans" cxnId="{79E214BA-8E98-45FF-A7A4-C959CD3732D9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4B20B54-1AD1-4D7D-B673-8B8823E30185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MMG</a:t>
          </a:r>
        </a:p>
      </dgm:t>
    </dgm:pt>
    <dgm:pt modelId="{D51EFBF5-4B91-49FE-A52D-0DE4FACE75B8}" type="parTrans" cxnId="{66046F3C-69CB-4FDB-8F74-03CA88D81C40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8AFDBF1-7D4B-47D4-98B4-B40553CC840E}" type="sibTrans" cxnId="{66046F3C-69CB-4FDB-8F74-03CA88D81C40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AD7898-2DD6-4BD8-BB76-966E5D68BE25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u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Consultori</a:t>
          </a:r>
          <a:endParaRPr lang="it-IT" sz="1200" b="0" i="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8273FEA-05F3-4235-ACFE-C8AD1354A71E}" type="parTrans" cxnId="{7714B806-0CE6-4881-9EE5-D814BB6EE130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2B0638A-B3A5-49B3-933F-4C2F4FC2A06A}" type="sibTrans" cxnId="{7714B806-0CE6-4881-9EE5-D814BB6EE130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9F5F3C-7FFA-4FD0-95F0-7F5DF6E008AE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CCR: Gastroenterologi, Infermieri</a:t>
          </a:r>
        </a:p>
      </dgm:t>
    </dgm:pt>
    <dgm:pt modelId="{2421C006-7503-4BA7-A09E-7BA97389CCFE}" type="parTrans" cxnId="{97B545B9-3B42-4CA2-8536-6E20E68A8C62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3D54ADA-4108-4585-8D17-B867CD804063}" type="sibTrans" cxnId="{97B545B9-3B42-4CA2-8536-6E20E68A8C62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04FCE86-1CCA-40B1-9E34-3C0EECC7C3B1}" type="pres">
      <dgm:prSet presAssocID="{C4064D52-8F03-4D18-8885-DDCC00BF28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66AC916-90FE-47B8-8B73-842A6365730C}" type="pres">
      <dgm:prSet presAssocID="{6784282E-9369-43F5-A93C-5F13C41A1207}" presName="root" presStyleCnt="0"/>
      <dgm:spPr/>
    </dgm:pt>
    <dgm:pt modelId="{1E1766F7-5787-4053-959A-760701F52209}" type="pres">
      <dgm:prSet presAssocID="{6784282E-9369-43F5-A93C-5F13C41A1207}" presName="rootComposite" presStyleCnt="0"/>
      <dgm:spPr/>
    </dgm:pt>
    <dgm:pt modelId="{B9241847-A90E-4F8B-92B5-EDCF78461DB1}" type="pres">
      <dgm:prSet presAssocID="{6784282E-9369-43F5-A93C-5F13C41A1207}" presName="rootText" presStyleLbl="node1" presStyleIdx="0" presStyleCnt="1" custScaleX="450605" custScaleY="334760" custLinFactNeighborX="-63858" custLinFactNeighborY="-21531"/>
      <dgm:spPr/>
      <dgm:t>
        <a:bodyPr/>
        <a:lstStyle/>
        <a:p>
          <a:endParaRPr lang="it-IT"/>
        </a:p>
      </dgm:t>
    </dgm:pt>
    <dgm:pt modelId="{6D20D56D-D640-4C3E-B1B8-B77C3E286E2C}" type="pres">
      <dgm:prSet presAssocID="{6784282E-9369-43F5-A93C-5F13C41A1207}" presName="rootConnector" presStyleLbl="node1" presStyleIdx="0" presStyleCnt="1"/>
      <dgm:spPr/>
      <dgm:t>
        <a:bodyPr/>
        <a:lstStyle/>
        <a:p>
          <a:endParaRPr lang="it-IT"/>
        </a:p>
      </dgm:t>
    </dgm:pt>
    <dgm:pt modelId="{9EB01807-92A6-4779-994E-E339B1481A3B}" type="pres">
      <dgm:prSet presAssocID="{6784282E-9369-43F5-A93C-5F13C41A1207}" presName="childShape" presStyleCnt="0"/>
      <dgm:spPr/>
    </dgm:pt>
    <dgm:pt modelId="{AB1EF1EC-B33B-4062-8678-D06A48DD709D}" type="pres">
      <dgm:prSet presAssocID="{784EC038-D398-4071-8F21-ABFE087FF71B}" presName="Name13" presStyleLbl="parChTrans1D2" presStyleIdx="0" presStyleCnt="7"/>
      <dgm:spPr/>
      <dgm:t>
        <a:bodyPr/>
        <a:lstStyle/>
        <a:p>
          <a:endParaRPr lang="it-IT"/>
        </a:p>
      </dgm:t>
    </dgm:pt>
    <dgm:pt modelId="{9765F8E1-92C5-4B20-B155-E7455AE30A4A}" type="pres">
      <dgm:prSet presAssocID="{23F464EE-A1E9-4709-A4C6-15A41E5396FA}" presName="childText" presStyleLbl="bgAcc1" presStyleIdx="0" presStyleCnt="7" custScaleX="4142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B64934-1417-4915-AF2B-E13ACAB1235D}" type="pres">
      <dgm:prSet presAssocID="{CFADFE71-D5F7-4BE9-889B-8D41EB1433F0}" presName="Name13" presStyleLbl="parChTrans1D2" presStyleIdx="1" presStyleCnt="7"/>
      <dgm:spPr/>
      <dgm:t>
        <a:bodyPr/>
        <a:lstStyle/>
        <a:p>
          <a:endParaRPr lang="it-IT"/>
        </a:p>
      </dgm:t>
    </dgm:pt>
    <dgm:pt modelId="{446A650C-89F2-46D8-BD75-0F058F2CA322}" type="pres">
      <dgm:prSet presAssocID="{F6F070C4-5914-4CB9-B4D7-CA076C953ED8}" presName="childText" presStyleLbl="bgAcc1" presStyleIdx="1" presStyleCnt="7" custScaleX="437191" custScaleY="1588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D6B0CE-8DE6-468B-A429-A0037642AE95}" type="pres">
      <dgm:prSet presAssocID="{EBDAC5E3-3760-4F41-973A-242581FA381F}" presName="Name13" presStyleLbl="parChTrans1D2" presStyleIdx="2" presStyleCnt="7"/>
      <dgm:spPr/>
      <dgm:t>
        <a:bodyPr/>
        <a:lstStyle/>
        <a:p>
          <a:endParaRPr lang="it-IT"/>
        </a:p>
      </dgm:t>
    </dgm:pt>
    <dgm:pt modelId="{2AE7A2BF-A0AB-4DBA-8BD3-6FBBE130FF85}" type="pres">
      <dgm:prSet presAssocID="{97B66823-179F-4AC6-B042-D947D94A368F}" presName="childText" presStyleLbl="bgAcc1" presStyleIdx="2" presStyleCnt="7" custScaleX="397516" custScaleY="1483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84ED8B-983A-4BFE-A45C-6D513B22E401}" type="pres">
      <dgm:prSet presAssocID="{2421C006-7503-4BA7-A09E-7BA97389CCFE}" presName="Name13" presStyleLbl="parChTrans1D2" presStyleIdx="3" presStyleCnt="7"/>
      <dgm:spPr/>
      <dgm:t>
        <a:bodyPr/>
        <a:lstStyle/>
        <a:p>
          <a:endParaRPr lang="it-IT"/>
        </a:p>
      </dgm:t>
    </dgm:pt>
    <dgm:pt modelId="{C7AC5670-5749-4C6D-8DE9-A2A9E491C105}" type="pres">
      <dgm:prSet presAssocID="{B99F5F3C-7FFA-4FD0-95F0-7F5DF6E008AE}" presName="childText" presStyleLbl="bgAcc1" presStyleIdx="3" presStyleCnt="7" custScaleX="411860" custScaleY="119708" custLinFactNeighborX="49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C87A1B-391F-4852-8899-E8FF4C457DE8}" type="pres">
      <dgm:prSet presAssocID="{24163640-8375-41B1-8DD5-5DD8F756F671}" presName="Name13" presStyleLbl="parChTrans1D2" presStyleIdx="4" presStyleCnt="7"/>
      <dgm:spPr/>
      <dgm:t>
        <a:bodyPr/>
        <a:lstStyle/>
        <a:p>
          <a:endParaRPr lang="it-IT"/>
        </a:p>
      </dgm:t>
    </dgm:pt>
    <dgm:pt modelId="{2E7A0ED5-C9C4-407B-A476-1AC07B3A6E5C}" type="pres">
      <dgm:prSet presAssocID="{5B3CDC09-7348-4255-BBAB-936F6A791B59}" presName="childText" presStyleLbl="bgAcc1" presStyleIdx="4" presStyleCnt="7" custScaleX="409318" custScaleY="172674" custLinFactNeighborX="49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1E7CE2-CE62-42CD-9B78-27AB93392622}" type="pres">
      <dgm:prSet presAssocID="{38273FEA-05F3-4235-ACFE-C8AD1354A71E}" presName="Name13" presStyleLbl="parChTrans1D2" presStyleIdx="5" presStyleCnt="7"/>
      <dgm:spPr/>
      <dgm:t>
        <a:bodyPr/>
        <a:lstStyle/>
        <a:p>
          <a:endParaRPr lang="it-IT"/>
        </a:p>
      </dgm:t>
    </dgm:pt>
    <dgm:pt modelId="{553F121B-B34A-4B66-94B6-724B3B809404}" type="pres">
      <dgm:prSet presAssocID="{42AD7898-2DD6-4BD8-BB76-966E5D68BE25}" presName="childText" presStyleLbl="bgAcc1" presStyleIdx="5" presStyleCnt="7" custScaleX="4608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B49D27-784E-44B0-9A5C-6070FEB63BC2}" type="pres">
      <dgm:prSet presAssocID="{D51EFBF5-4B91-49FE-A52D-0DE4FACE75B8}" presName="Name13" presStyleLbl="parChTrans1D2" presStyleIdx="6" presStyleCnt="7"/>
      <dgm:spPr/>
      <dgm:t>
        <a:bodyPr/>
        <a:lstStyle/>
        <a:p>
          <a:endParaRPr lang="it-IT"/>
        </a:p>
      </dgm:t>
    </dgm:pt>
    <dgm:pt modelId="{EBCBF4F7-7B13-47D9-9317-28E5FDBF3D37}" type="pres">
      <dgm:prSet presAssocID="{04B20B54-1AD1-4D7D-B673-8B8823E30185}" presName="childText" presStyleLbl="bgAcc1" presStyleIdx="6" presStyleCnt="7" custScaleX="2663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101156-D0D1-4E0D-8F95-36FB5F07F1D2}" srcId="{6784282E-9369-43F5-A93C-5F13C41A1207}" destId="{F6F070C4-5914-4CB9-B4D7-CA076C953ED8}" srcOrd="1" destOrd="0" parTransId="{CFADFE71-D5F7-4BE9-889B-8D41EB1433F0}" sibTransId="{5E2EC85C-707D-4EB0-BFFA-2FD08ED0E9B9}"/>
    <dgm:cxn modelId="{7B22B3BF-6490-4011-9F14-EF31DBB795C0}" type="presOf" srcId="{B99F5F3C-7FFA-4FD0-95F0-7F5DF6E008AE}" destId="{C7AC5670-5749-4C6D-8DE9-A2A9E491C105}" srcOrd="0" destOrd="0" presId="urn:microsoft.com/office/officeart/2005/8/layout/hierarchy3"/>
    <dgm:cxn modelId="{AFB57F21-9899-46DD-A718-4ACAA0304608}" srcId="{6784282E-9369-43F5-A93C-5F13C41A1207}" destId="{97B66823-179F-4AC6-B042-D947D94A368F}" srcOrd="2" destOrd="0" parTransId="{EBDAC5E3-3760-4F41-973A-242581FA381F}" sibTransId="{B6A4443E-47F6-4DD8-830D-8C6A43713391}"/>
    <dgm:cxn modelId="{74C2FDB7-DF2D-4348-95FB-634608E6FC69}" srcId="{C4064D52-8F03-4D18-8885-DDCC00BF2846}" destId="{6784282E-9369-43F5-A93C-5F13C41A1207}" srcOrd="0" destOrd="0" parTransId="{479C7874-E5B9-4A75-B034-F07755E5F94F}" sibTransId="{E1DD4793-8356-48FF-94FA-723EE5DE5D2E}"/>
    <dgm:cxn modelId="{218641F9-9366-4E2A-A124-D78115BDA041}" type="presOf" srcId="{2421C006-7503-4BA7-A09E-7BA97389CCFE}" destId="{5884ED8B-983A-4BFE-A45C-6D513B22E401}" srcOrd="0" destOrd="0" presId="urn:microsoft.com/office/officeart/2005/8/layout/hierarchy3"/>
    <dgm:cxn modelId="{97B545B9-3B42-4CA2-8536-6E20E68A8C62}" srcId="{6784282E-9369-43F5-A93C-5F13C41A1207}" destId="{B99F5F3C-7FFA-4FD0-95F0-7F5DF6E008AE}" srcOrd="3" destOrd="0" parTransId="{2421C006-7503-4BA7-A09E-7BA97389CCFE}" sibTransId="{73D54ADA-4108-4585-8D17-B867CD804063}"/>
    <dgm:cxn modelId="{E2823754-F0FC-4819-8856-C59CD898BBA2}" type="presOf" srcId="{784EC038-D398-4071-8F21-ABFE087FF71B}" destId="{AB1EF1EC-B33B-4062-8678-D06A48DD709D}" srcOrd="0" destOrd="0" presId="urn:microsoft.com/office/officeart/2005/8/layout/hierarchy3"/>
    <dgm:cxn modelId="{CC276D56-CC39-48D6-9BB9-C26D293639A7}" type="presOf" srcId="{04B20B54-1AD1-4D7D-B673-8B8823E30185}" destId="{EBCBF4F7-7B13-47D9-9317-28E5FDBF3D37}" srcOrd="0" destOrd="0" presId="urn:microsoft.com/office/officeart/2005/8/layout/hierarchy3"/>
    <dgm:cxn modelId="{56969A0B-2635-4D62-81F0-79A18807898C}" type="presOf" srcId="{38273FEA-05F3-4235-ACFE-C8AD1354A71E}" destId="{2D1E7CE2-CE62-42CD-9B78-27AB93392622}" srcOrd="0" destOrd="0" presId="urn:microsoft.com/office/officeart/2005/8/layout/hierarchy3"/>
    <dgm:cxn modelId="{DDDD9E84-5872-468F-85A8-09C44C182F65}" srcId="{6784282E-9369-43F5-A93C-5F13C41A1207}" destId="{23F464EE-A1E9-4709-A4C6-15A41E5396FA}" srcOrd="0" destOrd="0" parTransId="{784EC038-D398-4071-8F21-ABFE087FF71B}" sibTransId="{D96841B7-3759-4464-AD4C-C5B39B7CFEA7}"/>
    <dgm:cxn modelId="{43ABD1CE-D985-49BA-ABA3-8972F0AD10F4}" type="presOf" srcId="{EBDAC5E3-3760-4F41-973A-242581FA381F}" destId="{1CD6B0CE-8DE6-468B-A429-A0037642AE95}" srcOrd="0" destOrd="0" presId="urn:microsoft.com/office/officeart/2005/8/layout/hierarchy3"/>
    <dgm:cxn modelId="{79E214BA-8E98-45FF-A7A4-C959CD3732D9}" srcId="{6784282E-9369-43F5-A93C-5F13C41A1207}" destId="{5B3CDC09-7348-4255-BBAB-936F6A791B59}" srcOrd="4" destOrd="0" parTransId="{24163640-8375-41B1-8DD5-5DD8F756F671}" sibTransId="{824E3E53-CDBF-4C58-B8E2-0D07CE7660FE}"/>
    <dgm:cxn modelId="{E90CC1C5-46CA-4EBC-904E-B7EC1C31A63D}" type="presOf" srcId="{D51EFBF5-4B91-49FE-A52D-0DE4FACE75B8}" destId="{8CB49D27-784E-44B0-9A5C-6070FEB63BC2}" srcOrd="0" destOrd="0" presId="urn:microsoft.com/office/officeart/2005/8/layout/hierarchy3"/>
    <dgm:cxn modelId="{A27E8FEF-E84F-4ADD-9880-7603AFED53F7}" type="presOf" srcId="{97B66823-179F-4AC6-B042-D947D94A368F}" destId="{2AE7A2BF-A0AB-4DBA-8BD3-6FBBE130FF85}" srcOrd="0" destOrd="0" presId="urn:microsoft.com/office/officeart/2005/8/layout/hierarchy3"/>
    <dgm:cxn modelId="{316E5332-E61E-4346-B6FE-DDA04B8A95DE}" type="presOf" srcId="{C4064D52-8F03-4D18-8885-DDCC00BF2846}" destId="{904FCE86-1CCA-40B1-9E34-3C0EECC7C3B1}" srcOrd="0" destOrd="0" presId="urn:microsoft.com/office/officeart/2005/8/layout/hierarchy3"/>
    <dgm:cxn modelId="{85BB9719-4823-4EBB-B036-6D2EB4F8D71E}" type="presOf" srcId="{6784282E-9369-43F5-A93C-5F13C41A1207}" destId="{B9241847-A90E-4F8B-92B5-EDCF78461DB1}" srcOrd="0" destOrd="0" presId="urn:microsoft.com/office/officeart/2005/8/layout/hierarchy3"/>
    <dgm:cxn modelId="{1CDF3BB9-1267-4AAE-AA42-B109C9363C7B}" type="presOf" srcId="{42AD7898-2DD6-4BD8-BB76-966E5D68BE25}" destId="{553F121B-B34A-4B66-94B6-724B3B809404}" srcOrd="0" destOrd="0" presId="urn:microsoft.com/office/officeart/2005/8/layout/hierarchy3"/>
    <dgm:cxn modelId="{529A6244-DBEA-4EE1-ADEE-600A210841E1}" type="presOf" srcId="{CFADFE71-D5F7-4BE9-889B-8D41EB1433F0}" destId="{53B64934-1417-4915-AF2B-E13ACAB1235D}" srcOrd="0" destOrd="0" presId="urn:microsoft.com/office/officeart/2005/8/layout/hierarchy3"/>
    <dgm:cxn modelId="{7C5AFE13-A4CA-4DB6-97FD-25D611915EC4}" type="presOf" srcId="{F6F070C4-5914-4CB9-B4D7-CA076C953ED8}" destId="{446A650C-89F2-46D8-BD75-0F058F2CA322}" srcOrd="0" destOrd="0" presId="urn:microsoft.com/office/officeart/2005/8/layout/hierarchy3"/>
    <dgm:cxn modelId="{7714B806-0CE6-4881-9EE5-D814BB6EE130}" srcId="{6784282E-9369-43F5-A93C-5F13C41A1207}" destId="{42AD7898-2DD6-4BD8-BB76-966E5D68BE25}" srcOrd="5" destOrd="0" parTransId="{38273FEA-05F3-4235-ACFE-C8AD1354A71E}" sibTransId="{22B0638A-B3A5-49B3-933F-4C2F4FC2A06A}"/>
    <dgm:cxn modelId="{66046F3C-69CB-4FDB-8F74-03CA88D81C40}" srcId="{6784282E-9369-43F5-A93C-5F13C41A1207}" destId="{04B20B54-1AD1-4D7D-B673-8B8823E30185}" srcOrd="6" destOrd="0" parTransId="{D51EFBF5-4B91-49FE-A52D-0DE4FACE75B8}" sibTransId="{E8AFDBF1-7D4B-47D4-98B4-B40553CC840E}"/>
    <dgm:cxn modelId="{E6EDAE87-8317-4288-A71F-7D6EC51EEAAF}" type="presOf" srcId="{24163640-8375-41B1-8DD5-5DD8F756F671}" destId="{BCC87A1B-391F-4852-8899-E8FF4C457DE8}" srcOrd="0" destOrd="0" presId="urn:microsoft.com/office/officeart/2005/8/layout/hierarchy3"/>
    <dgm:cxn modelId="{924B2EEE-BF76-401E-B3CB-AD71B8237BFA}" type="presOf" srcId="{6784282E-9369-43F5-A93C-5F13C41A1207}" destId="{6D20D56D-D640-4C3E-B1B8-B77C3E286E2C}" srcOrd="1" destOrd="0" presId="urn:microsoft.com/office/officeart/2005/8/layout/hierarchy3"/>
    <dgm:cxn modelId="{6C90AC84-055E-4F2C-BC1D-1A55E8C5C5AA}" type="presOf" srcId="{5B3CDC09-7348-4255-BBAB-936F6A791B59}" destId="{2E7A0ED5-C9C4-407B-A476-1AC07B3A6E5C}" srcOrd="0" destOrd="0" presId="urn:microsoft.com/office/officeart/2005/8/layout/hierarchy3"/>
    <dgm:cxn modelId="{74CB981C-8F0B-41F0-9C43-48E4C48FB177}" type="presOf" srcId="{23F464EE-A1E9-4709-A4C6-15A41E5396FA}" destId="{9765F8E1-92C5-4B20-B155-E7455AE30A4A}" srcOrd="0" destOrd="0" presId="urn:microsoft.com/office/officeart/2005/8/layout/hierarchy3"/>
    <dgm:cxn modelId="{374585DF-A012-407B-BDD1-059348D1D95F}" type="presParOf" srcId="{904FCE86-1CCA-40B1-9E34-3C0EECC7C3B1}" destId="{C66AC916-90FE-47B8-8B73-842A6365730C}" srcOrd="0" destOrd="0" presId="urn:microsoft.com/office/officeart/2005/8/layout/hierarchy3"/>
    <dgm:cxn modelId="{4B1254E0-E8BC-4AAC-A07C-55234EEF4B64}" type="presParOf" srcId="{C66AC916-90FE-47B8-8B73-842A6365730C}" destId="{1E1766F7-5787-4053-959A-760701F52209}" srcOrd="0" destOrd="0" presId="urn:microsoft.com/office/officeart/2005/8/layout/hierarchy3"/>
    <dgm:cxn modelId="{6878616D-1407-48DF-B18C-0CABA473A94F}" type="presParOf" srcId="{1E1766F7-5787-4053-959A-760701F52209}" destId="{B9241847-A90E-4F8B-92B5-EDCF78461DB1}" srcOrd="0" destOrd="0" presId="urn:microsoft.com/office/officeart/2005/8/layout/hierarchy3"/>
    <dgm:cxn modelId="{91A76348-BE0C-47D4-B6EE-5D05799892B5}" type="presParOf" srcId="{1E1766F7-5787-4053-959A-760701F52209}" destId="{6D20D56D-D640-4C3E-B1B8-B77C3E286E2C}" srcOrd="1" destOrd="0" presId="urn:microsoft.com/office/officeart/2005/8/layout/hierarchy3"/>
    <dgm:cxn modelId="{1977FC81-A3FD-4071-86F5-1A9153FBA508}" type="presParOf" srcId="{C66AC916-90FE-47B8-8B73-842A6365730C}" destId="{9EB01807-92A6-4779-994E-E339B1481A3B}" srcOrd="1" destOrd="0" presId="urn:microsoft.com/office/officeart/2005/8/layout/hierarchy3"/>
    <dgm:cxn modelId="{CA47263F-8B16-4A9E-AAF6-A9B41404A003}" type="presParOf" srcId="{9EB01807-92A6-4779-994E-E339B1481A3B}" destId="{AB1EF1EC-B33B-4062-8678-D06A48DD709D}" srcOrd="0" destOrd="0" presId="urn:microsoft.com/office/officeart/2005/8/layout/hierarchy3"/>
    <dgm:cxn modelId="{57507F94-C208-4C96-B414-4242BD808E64}" type="presParOf" srcId="{9EB01807-92A6-4779-994E-E339B1481A3B}" destId="{9765F8E1-92C5-4B20-B155-E7455AE30A4A}" srcOrd="1" destOrd="0" presId="urn:microsoft.com/office/officeart/2005/8/layout/hierarchy3"/>
    <dgm:cxn modelId="{36F80A44-68BE-4DDF-8B8E-385B92C461B0}" type="presParOf" srcId="{9EB01807-92A6-4779-994E-E339B1481A3B}" destId="{53B64934-1417-4915-AF2B-E13ACAB1235D}" srcOrd="2" destOrd="0" presId="urn:microsoft.com/office/officeart/2005/8/layout/hierarchy3"/>
    <dgm:cxn modelId="{EF5D0658-CFEB-41FE-BC95-5A066B0EBA56}" type="presParOf" srcId="{9EB01807-92A6-4779-994E-E339B1481A3B}" destId="{446A650C-89F2-46D8-BD75-0F058F2CA322}" srcOrd="3" destOrd="0" presId="urn:microsoft.com/office/officeart/2005/8/layout/hierarchy3"/>
    <dgm:cxn modelId="{20177AED-2A60-4397-9BB5-91538CE05846}" type="presParOf" srcId="{9EB01807-92A6-4779-994E-E339B1481A3B}" destId="{1CD6B0CE-8DE6-468B-A429-A0037642AE95}" srcOrd="4" destOrd="0" presId="urn:microsoft.com/office/officeart/2005/8/layout/hierarchy3"/>
    <dgm:cxn modelId="{CE3B0887-913C-4BA7-9DD2-0609B72609B7}" type="presParOf" srcId="{9EB01807-92A6-4779-994E-E339B1481A3B}" destId="{2AE7A2BF-A0AB-4DBA-8BD3-6FBBE130FF85}" srcOrd="5" destOrd="0" presId="urn:microsoft.com/office/officeart/2005/8/layout/hierarchy3"/>
    <dgm:cxn modelId="{6CF4A6AD-64D0-406D-A2E6-9C8E62C7A6B6}" type="presParOf" srcId="{9EB01807-92A6-4779-994E-E339B1481A3B}" destId="{5884ED8B-983A-4BFE-A45C-6D513B22E401}" srcOrd="6" destOrd="0" presId="urn:microsoft.com/office/officeart/2005/8/layout/hierarchy3"/>
    <dgm:cxn modelId="{49D05103-2CBD-4EE8-AA4F-9AA1FFEDFB0A}" type="presParOf" srcId="{9EB01807-92A6-4779-994E-E339B1481A3B}" destId="{C7AC5670-5749-4C6D-8DE9-A2A9E491C105}" srcOrd="7" destOrd="0" presId="urn:microsoft.com/office/officeart/2005/8/layout/hierarchy3"/>
    <dgm:cxn modelId="{20D3448C-CB8D-48D1-BC8A-12A84AB4B32C}" type="presParOf" srcId="{9EB01807-92A6-4779-994E-E339B1481A3B}" destId="{BCC87A1B-391F-4852-8899-E8FF4C457DE8}" srcOrd="8" destOrd="0" presId="urn:microsoft.com/office/officeart/2005/8/layout/hierarchy3"/>
    <dgm:cxn modelId="{3CD58E13-793B-4421-B686-04C9DF8A0345}" type="presParOf" srcId="{9EB01807-92A6-4779-994E-E339B1481A3B}" destId="{2E7A0ED5-C9C4-407B-A476-1AC07B3A6E5C}" srcOrd="9" destOrd="0" presId="urn:microsoft.com/office/officeart/2005/8/layout/hierarchy3"/>
    <dgm:cxn modelId="{ED3AFA6A-C145-4B40-AD69-0CEA5E2D18D6}" type="presParOf" srcId="{9EB01807-92A6-4779-994E-E339B1481A3B}" destId="{2D1E7CE2-CE62-42CD-9B78-27AB93392622}" srcOrd="10" destOrd="0" presId="urn:microsoft.com/office/officeart/2005/8/layout/hierarchy3"/>
    <dgm:cxn modelId="{FC50A524-8FA7-4C60-89D6-CFDF5F18C5F4}" type="presParOf" srcId="{9EB01807-92A6-4779-994E-E339B1481A3B}" destId="{553F121B-B34A-4B66-94B6-724B3B809404}" srcOrd="11" destOrd="0" presId="urn:microsoft.com/office/officeart/2005/8/layout/hierarchy3"/>
    <dgm:cxn modelId="{9FE2C143-CFF6-4253-950D-3B93B6BFC34F}" type="presParOf" srcId="{9EB01807-92A6-4779-994E-E339B1481A3B}" destId="{8CB49D27-784E-44B0-9A5C-6070FEB63BC2}" srcOrd="12" destOrd="0" presId="urn:microsoft.com/office/officeart/2005/8/layout/hierarchy3"/>
    <dgm:cxn modelId="{566B7DBD-4FED-4B22-8B47-73A4AF1383C3}" type="presParOf" srcId="{9EB01807-92A6-4779-994E-E339B1481A3B}" destId="{EBCBF4F7-7B13-47D9-9317-28E5FDBF3D37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3A95F3-0F0E-4379-9743-94A35E738E0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85AE07F-995E-4A58-89BE-C0040071E1E8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1400" b="1" i="0" u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AZIONI LOGISTICHE PER L’EFFETTUAZIONE DEI TEST </a:t>
          </a:r>
          <a:endParaRPr lang="it-IT" sz="1400" b="1" i="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D4D0F2-FE68-4185-9F34-2A003E2CA8B2}" type="parTrans" cxnId="{2A091591-030C-4673-8DD1-D9729CEE31C0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9E5DE32-F174-44D3-AF3B-2F761FA5AF52}" type="sibTrans" cxnId="{2A091591-030C-4673-8DD1-D9729CEE31C0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D5450BA-7359-42BC-8B18-2DCD07F5245D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CCR: Trasportatore consegna / ritiro provette SOF REMS</a:t>
          </a:r>
        </a:p>
      </dgm:t>
    </dgm:pt>
    <dgm:pt modelId="{7B0423D4-DF27-41C7-801F-D12295759003}" type="parTrans" cxnId="{49C23997-3B25-4749-B1C1-A4732400483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DD5F88-B197-4429-AE34-C922B38B4F36}" type="sibTrans" cxnId="{49C23997-3B25-4749-B1C1-A4732400483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859268B-69A3-4B77-8A6D-6DD0C5B06C18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>
            <a:buClrTx/>
            <a:buSzTx/>
            <a:buFontTx/>
            <a:buNone/>
          </a:pPr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Poliambulatorio mobile test I° livello 3 PSO</a:t>
          </a:r>
        </a:p>
      </dgm:t>
    </dgm:pt>
    <dgm:pt modelId="{7F775D72-9EE0-4A81-975F-07952F51ABE1}" type="parTrans" cxnId="{0C642E19-8814-4970-BEE1-33DA89E50693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41EC8A2-7D63-4182-9943-6B1957A0CB27}" type="sibTrans" cxnId="{0C642E19-8814-4970-BEE1-33DA89E50693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7333642-A3CB-483A-9831-AF93A569A3EB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Associazioni locali (accompagnare </a:t>
          </a:r>
          <a:r>
            <a:rPr lang="it-IT" sz="1200" i="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paz</a:t>
          </a:r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Ecc.)</a:t>
          </a:r>
        </a:p>
      </dgm:t>
    </dgm:pt>
    <dgm:pt modelId="{AB203502-C25D-46B5-AABE-00DFF2453C95}" type="parTrans" cxnId="{310B723B-F2E5-46CA-A0A5-E7EDF01E7A1E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A9CE639-F0C0-4F9D-A660-303ACB90F384}" type="sibTrans" cxnId="{310B723B-F2E5-46CA-A0A5-E7EDF01E7A1E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7D15C36-A211-4E48-A201-D6C04A6AA6D9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CCR: consegna / ritiro provette SOF Farmacie convenzionate</a:t>
          </a:r>
        </a:p>
      </dgm:t>
    </dgm:pt>
    <dgm:pt modelId="{DB7A1D05-3CB6-45AD-8A54-6B322E8BAAAD}" type="parTrans" cxnId="{A6CA1516-4B8A-4A83-BD6F-140D881163EA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4E7CE2C-0D11-4D81-8D1D-1846463FE261}" type="sibTrans" cxnId="{A6CA1516-4B8A-4A83-BD6F-140D881163EA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737FDB-EEE5-4242-ABE6-A71053363EC9}" type="pres">
      <dgm:prSet presAssocID="{053A95F3-0F0E-4379-9743-94A35E738E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3ABD26C-385B-45F1-83F4-B03BAAFF5883}" type="pres">
      <dgm:prSet presAssocID="{685AE07F-995E-4A58-89BE-C0040071E1E8}" presName="root" presStyleCnt="0"/>
      <dgm:spPr/>
    </dgm:pt>
    <dgm:pt modelId="{9D85155C-A6A8-4ACF-A30E-518E96513433}" type="pres">
      <dgm:prSet presAssocID="{685AE07F-995E-4A58-89BE-C0040071E1E8}" presName="rootComposite" presStyleCnt="0"/>
      <dgm:spPr/>
    </dgm:pt>
    <dgm:pt modelId="{BC2386DB-1389-4876-BB99-47107C40FDEC}" type="pres">
      <dgm:prSet presAssocID="{685AE07F-995E-4A58-89BE-C0040071E1E8}" presName="rootText" presStyleLbl="node1" presStyleIdx="0" presStyleCnt="1" custScaleX="212890" custScaleY="199569" custLinFactNeighborX="1695" custLinFactNeighborY="4952"/>
      <dgm:spPr/>
      <dgm:t>
        <a:bodyPr/>
        <a:lstStyle/>
        <a:p>
          <a:endParaRPr lang="it-IT"/>
        </a:p>
      </dgm:t>
    </dgm:pt>
    <dgm:pt modelId="{796447AD-48E7-4771-BB16-4AA80695C4B5}" type="pres">
      <dgm:prSet presAssocID="{685AE07F-995E-4A58-89BE-C0040071E1E8}" presName="rootConnector" presStyleLbl="node1" presStyleIdx="0" presStyleCnt="1"/>
      <dgm:spPr/>
      <dgm:t>
        <a:bodyPr/>
        <a:lstStyle/>
        <a:p>
          <a:endParaRPr lang="it-IT"/>
        </a:p>
      </dgm:t>
    </dgm:pt>
    <dgm:pt modelId="{6E3C5BDD-F8BC-4466-9A38-FBD069C7B412}" type="pres">
      <dgm:prSet presAssocID="{685AE07F-995E-4A58-89BE-C0040071E1E8}" presName="childShape" presStyleCnt="0"/>
      <dgm:spPr/>
    </dgm:pt>
    <dgm:pt modelId="{A618B32A-59E2-459D-82CF-1E264ED3AE3D}" type="pres">
      <dgm:prSet presAssocID="{7B0423D4-DF27-41C7-801F-D12295759003}" presName="Name13" presStyleLbl="parChTrans1D2" presStyleIdx="0" presStyleCnt="4"/>
      <dgm:spPr/>
      <dgm:t>
        <a:bodyPr/>
        <a:lstStyle/>
        <a:p>
          <a:endParaRPr lang="it-IT"/>
        </a:p>
      </dgm:t>
    </dgm:pt>
    <dgm:pt modelId="{1DDBD043-B263-4442-AE8E-44C82843CF12}" type="pres">
      <dgm:prSet presAssocID="{9D5450BA-7359-42BC-8B18-2DCD07F5245D}" presName="childText" presStyleLbl="bgAcc1" presStyleIdx="0" presStyleCnt="4" custScaleX="225970" custScaleY="1343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066C82-A36C-4398-9EE9-DC5A03784288}" type="pres">
      <dgm:prSet presAssocID="{DB7A1D05-3CB6-45AD-8A54-6B322E8BAAAD}" presName="Name13" presStyleLbl="parChTrans1D2" presStyleIdx="1" presStyleCnt="4"/>
      <dgm:spPr/>
      <dgm:t>
        <a:bodyPr/>
        <a:lstStyle/>
        <a:p>
          <a:endParaRPr lang="it-IT"/>
        </a:p>
      </dgm:t>
    </dgm:pt>
    <dgm:pt modelId="{61ACD24B-1B8F-434F-93C2-E00742296C10}" type="pres">
      <dgm:prSet presAssocID="{57D15C36-A211-4E48-A201-D6C04A6AA6D9}" presName="childText" presStyleLbl="bgAcc1" presStyleIdx="1" presStyleCnt="4" custScaleX="2129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8B40BD-C7EA-4249-9199-4BEA21A88B6C}" type="pres">
      <dgm:prSet presAssocID="{7F775D72-9EE0-4A81-975F-07952F51ABE1}" presName="Name13" presStyleLbl="parChTrans1D2" presStyleIdx="2" presStyleCnt="4"/>
      <dgm:spPr/>
      <dgm:t>
        <a:bodyPr/>
        <a:lstStyle/>
        <a:p>
          <a:endParaRPr lang="it-IT"/>
        </a:p>
      </dgm:t>
    </dgm:pt>
    <dgm:pt modelId="{EFB63F6F-EF8B-4F6F-A2DC-66CA170E6635}" type="pres">
      <dgm:prSet presAssocID="{0859268B-69A3-4B77-8A6D-6DD0C5B06C18}" presName="childText" presStyleLbl="bgAcc1" presStyleIdx="2" presStyleCnt="4" custScaleX="2132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503ABF-9479-4408-96C2-618D1599E9E3}" type="pres">
      <dgm:prSet presAssocID="{AB203502-C25D-46B5-AABE-00DFF2453C95}" presName="Name13" presStyleLbl="parChTrans1D2" presStyleIdx="3" presStyleCnt="4"/>
      <dgm:spPr/>
      <dgm:t>
        <a:bodyPr/>
        <a:lstStyle/>
        <a:p>
          <a:endParaRPr lang="it-IT"/>
        </a:p>
      </dgm:t>
    </dgm:pt>
    <dgm:pt modelId="{03F4E897-1D81-4EE4-BE0C-F0A5243A15E3}" type="pres">
      <dgm:prSet presAssocID="{A7333642-A3CB-483A-9831-AF93A569A3EB}" presName="childText" presStyleLbl="bgAcc1" presStyleIdx="3" presStyleCnt="4" custScaleX="2052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DC78603-1AE5-42A3-8026-738128902CAB}" type="presOf" srcId="{AB203502-C25D-46B5-AABE-00DFF2453C95}" destId="{21503ABF-9479-4408-96C2-618D1599E9E3}" srcOrd="0" destOrd="0" presId="urn:microsoft.com/office/officeart/2005/8/layout/hierarchy3"/>
    <dgm:cxn modelId="{2045C4D2-1710-42BF-A0F3-B08B7EEADEEC}" type="presOf" srcId="{7B0423D4-DF27-41C7-801F-D12295759003}" destId="{A618B32A-59E2-459D-82CF-1E264ED3AE3D}" srcOrd="0" destOrd="0" presId="urn:microsoft.com/office/officeart/2005/8/layout/hierarchy3"/>
    <dgm:cxn modelId="{9035C461-98B5-41DC-8370-08D99E171F20}" type="presOf" srcId="{0859268B-69A3-4B77-8A6D-6DD0C5B06C18}" destId="{EFB63F6F-EF8B-4F6F-A2DC-66CA170E6635}" srcOrd="0" destOrd="0" presId="urn:microsoft.com/office/officeart/2005/8/layout/hierarchy3"/>
    <dgm:cxn modelId="{ADD5A6BC-721F-4856-BEBC-A00EED83224A}" type="presOf" srcId="{685AE07F-995E-4A58-89BE-C0040071E1E8}" destId="{BC2386DB-1389-4876-BB99-47107C40FDEC}" srcOrd="0" destOrd="0" presId="urn:microsoft.com/office/officeart/2005/8/layout/hierarchy3"/>
    <dgm:cxn modelId="{B4503D08-81C9-4A25-8765-6C746F438F49}" type="presOf" srcId="{DB7A1D05-3CB6-45AD-8A54-6B322E8BAAAD}" destId="{17066C82-A36C-4398-9EE9-DC5A03784288}" srcOrd="0" destOrd="0" presId="urn:microsoft.com/office/officeart/2005/8/layout/hierarchy3"/>
    <dgm:cxn modelId="{49C23997-3B25-4749-B1C1-A47324004834}" srcId="{685AE07F-995E-4A58-89BE-C0040071E1E8}" destId="{9D5450BA-7359-42BC-8B18-2DCD07F5245D}" srcOrd="0" destOrd="0" parTransId="{7B0423D4-DF27-41C7-801F-D12295759003}" sibTransId="{B9DD5F88-B197-4429-AE34-C922B38B4F36}"/>
    <dgm:cxn modelId="{A75905E6-599E-4CB1-9485-17E8987A4BF3}" type="presOf" srcId="{7F775D72-9EE0-4A81-975F-07952F51ABE1}" destId="{998B40BD-C7EA-4249-9199-4BEA21A88B6C}" srcOrd="0" destOrd="0" presId="urn:microsoft.com/office/officeart/2005/8/layout/hierarchy3"/>
    <dgm:cxn modelId="{2A091591-030C-4673-8DD1-D9729CEE31C0}" srcId="{053A95F3-0F0E-4379-9743-94A35E738E09}" destId="{685AE07F-995E-4A58-89BE-C0040071E1E8}" srcOrd="0" destOrd="0" parTransId="{42D4D0F2-FE68-4185-9F34-2A003E2CA8B2}" sibTransId="{59E5DE32-F174-44D3-AF3B-2F761FA5AF52}"/>
    <dgm:cxn modelId="{29FB56A0-6E12-4D81-8D07-58BD1696E0CF}" type="presOf" srcId="{685AE07F-995E-4A58-89BE-C0040071E1E8}" destId="{796447AD-48E7-4771-BB16-4AA80695C4B5}" srcOrd="1" destOrd="0" presId="urn:microsoft.com/office/officeart/2005/8/layout/hierarchy3"/>
    <dgm:cxn modelId="{A6CA1516-4B8A-4A83-BD6F-140D881163EA}" srcId="{685AE07F-995E-4A58-89BE-C0040071E1E8}" destId="{57D15C36-A211-4E48-A201-D6C04A6AA6D9}" srcOrd="1" destOrd="0" parTransId="{DB7A1D05-3CB6-45AD-8A54-6B322E8BAAAD}" sibTransId="{D4E7CE2C-0D11-4D81-8D1D-1846463FE261}"/>
    <dgm:cxn modelId="{5C48CFEF-D8AC-4E74-94E3-8E3E122A694B}" type="presOf" srcId="{9D5450BA-7359-42BC-8B18-2DCD07F5245D}" destId="{1DDBD043-B263-4442-AE8E-44C82843CF12}" srcOrd="0" destOrd="0" presId="urn:microsoft.com/office/officeart/2005/8/layout/hierarchy3"/>
    <dgm:cxn modelId="{0C642E19-8814-4970-BEE1-33DA89E50693}" srcId="{685AE07F-995E-4A58-89BE-C0040071E1E8}" destId="{0859268B-69A3-4B77-8A6D-6DD0C5B06C18}" srcOrd="2" destOrd="0" parTransId="{7F775D72-9EE0-4A81-975F-07952F51ABE1}" sibTransId="{741EC8A2-7D63-4182-9943-6B1957A0CB27}"/>
    <dgm:cxn modelId="{0B33D27E-9128-4C59-B173-0F5BB4301706}" type="presOf" srcId="{053A95F3-0F0E-4379-9743-94A35E738E09}" destId="{83737FDB-EEE5-4242-ABE6-A71053363EC9}" srcOrd="0" destOrd="0" presId="urn:microsoft.com/office/officeart/2005/8/layout/hierarchy3"/>
    <dgm:cxn modelId="{22F22BA0-BFD2-4A8D-8117-687C53A4B80E}" type="presOf" srcId="{A7333642-A3CB-483A-9831-AF93A569A3EB}" destId="{03F4E897-1D81-4EE4-BE0C-F0A5243A15E3}" srcOrd="0" destOrd="0" presId="urn:microsoft.com/office/officeart/2005/8/layout/hierarchy3"/>
    <dgm:cxn modelId="{66A6FC33-661A-4093-90E1-3232D0BCF35F}" type="presOf" srcId="{57D15C36-A211-4E48-A201-D6C04A6AA6D9}" destId="{61ACD24B-1B8F-434F-93C2-E00742296C10}" srcOrd="0" destOrd="0" presId="urn:microsoft.com/office/officeart/2005/8/layout/hierarchy3"/>
    <dgm:cxn modelId="{310B723B-F2E5-46CA-A0A5-E7EDF01E7A1E}" srcId="{685AE07F-995E-4A58-89BE-C0040071E1E8}" destId="{A7333642-A3CB-483A-9831-AF93A569A3EB}" srcOrd="3" destOrd="0" parTransId="{AB203502-C25D-46B5-AABE-00DFF2453C95}" sibTransId="{1A9CE639-F0C0-4F9D-A660-303ACB90F384}"/>
    <dgm:cxn modelId="{E602481C-B28E-49CE-AEBD-CCA22308686F}" type="presParOf" srcId="{83737FDB-EEE5-4242-ABE6-A71053363EC9}" destId="{23ABD26C-385B-45F1-83F4-B03BAAFF5883}" srcOrd="0" destOrd="0" presId="urn:microsoft.com/office/officeart/2005/8/layout/hierarchy3"/>
    <dgm:cxn modelId="{02B26518-B5CB-4ADB-B087-995A963A3481}" type="presParOf" srcId="{23ABD26C-385B-45F1-83F4-B03BAAFF5883}" destId="{9D85155C-A6A8-4ACF-A30E-518E96513433}" srcOrd="0" destOrd="0" presId="urn:microsoft.com/office/officeart/2005/8/layout/hierarchy3"/>
    <dgm:cxn modelId="{1DD48642-4412-4D2C-8562-C8ED0896E741}" type="presParOf" srcId="{9D85155C-A6A8-4ACF-A30E-518E96513433}" destId="{BC2386DB-1389-4876-BB99-47107C40FDEC}" srcOrd="0" destOrd="0" presId="urn:microsoft.com/office/officeart/2005/8/layout/hierarchy3"/>
    <dgm:cxn modelId="{76DCD89C-57EF-4C65-8111-B9CFEA74D16B}" type="presParOf" srcId="{9D85155C-A6A8-4ACF-A30E-518E96513433}" destId="{796447AD-48E7-4771-BB16-4AA80695C4B5}" srcOrd="1" destOrd="0" presId="urn:microsoft.com/office/officeart/2005/8/layout/hierarchy3"/>
    <dgm:cxn modelId="{2FC7248D-89F4-427C-BF3E-2CF8FC623A25}" type="presParOf" srcId="{23ABD26C-385B-45F1-83F4-B03BAAFF5883}" destId="{6E3C5BDD-F8BC-4466-9A38-FBD069C7B412}" srcOrd="1" destOrd="0" presId="urn:microsoft.com/office/officeart/2005/8/layout/hierarchy3"/>
    <dgm:cxn modelId="{A320C21F-5B6C-4F9C-B09B-EC5D4C8B721D}" type="presParOf" srcId="{6E3C5BDD-F8BC-4466-9A38-FBD069C7B412}" destId="{A618B32A-59E2-459D-82CF-1E264ED3AE3D}" srcOrd="0" destOrd="0" presId="urn:microsoft.com/office/officeart/2005/8/layout/hierarchy3"/>
    <dgm:cxn modelId="{A6376F81-EA52-4683-BA76-4B6AABBFD9F7}" type="presParOf" srcId="{6E3C5BDD-F8BC-4466-9A38-FBD069C7B412}" destId="{1DDBD043-B263-4442-AE8E-44C82843CF12}" srcOrd="1" destOrd="0" presId="urn:microsoft.com/office/officeart/2005/8/layout/hierarchy3"/>
    <dgm:cxn modelId="{A4ADF586-7DCD-4DA5-A3B1-1952A0481599}" type="presParOf" srcId="{6E3C5BDD-F8BC-4466-9A38-FBD069C7B412}" destId="{17066C82-A36C-4398-9EE9-DC5A03784288}" srcOrd="2" destOrd="0" presId="urn:microsoft.com/office/officeart/2005/8/layout/hierarchy3"/>
    <dgm:cxn modelId="{8C8E6126-1A14-4B40-85D3-75FA76A04C6E}" type="presParOf" srcId="{6E3C5BDD-F8BC-4466-9A38-FBD069C7B412}" destId="{61ACD24B-1B8F-434F-93C2-E00742296C10}" srcOrd="3" destOrd="0" presId="urn:microsoft.com/office/officeart/2005/8/layout/hierarchy3"/>
    <dgm:cxn modelId="{D1DE1272-3209-4D2D-BAD8-48A8CC4DE120}" type="presParOf" srcId="{6E3C5BDD-F8BC-4466-9A38-FBD069C7B412}" destId="{998B40BD-C7EA-4249-9199-4BEA21A88B6C}" srcOrd="4" destOrd="0" presId="urn:microsoft.com/office/officeart/2005/8/layout/hierarchy3"/>
    <dgm:cxn modelId="{1B726903-DB45-4E7E-8FFD-06DC091AECB2}" type="presParOf" srcId="{6E3C5BDD-F8BC-4466-9A38-FBD069C7B412}" destId="{EFB63F6F-EF8B-4F6F-A2DC-66CA170E6635}" srcOrd="5" destOrd="0" presId="urn:microsoft.com/office/officeart/2005/8/layout/hierarchy3"/>
    <dgm:cxn modelId="{65295C96-E52F-4790-92D1-54F27F07F7EC}" type="presParOf" srcId="{6E3C5BDD-F8BC-4466-9A38-FBD069C7B412}" destId="{21503ABF-9479-4408-96C2-618D1599E9E3}" srcOrd="6" destOrd="0" presId="urn:microsoft.com/office/officeart/2005/8/layout/hierarchy3"/>
    <dgm:cxn modelId="{96633A49-7FB2-4C97-BD3D-C759E039006F}" type="presParOf" srcId="{6E3C5BDD-F8BC-4466-9A38-FBD069C7B412}" destId="{03F4E897-1D81-4EE4-BE0C-F0A5243A15E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064D52-8F03-4D18-8885-DDCC00BF284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784282E-9369-43F5-A93C-5F13C41A1207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1400" b="1" i="0" u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COSTITUZIONE TAVOLO DI LAVORO INTERDISCIPLINARE</a:t>
          </a:r>
        </a:p>
        <a:p>
          <a:r>
            <a:rPr lang="it-IT" sz="1400" b="1" i="0" u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MONITORARE / RENDICONTARE LE ATTIVITÀ SVOLTE</a:t>
          </a:r>
          <a:endParaRPr lang="it-IT" sz="1400" b="1" i="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79C7874-E5B9-4A75-B034-F07755E5F94F}" type="parTrans" cxnId="{74C2FDB7-DF2D-4348-95FB-634608E6FC69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1DD4793-8356-48FF-94FA-723EE5DE5D2E}" type="sibTrans" cxnId="{74C2FDB7-DF2D-4348-95FB-634608E6FC69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3F464EE-A1E9-4709-A4C6-15A41E5396FA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u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Coordinamento Screening</a:t>
          </a:r>
          <a:endParaRPr lang="it-IT" sz="1200" b="0" i="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84EC038-D398-4071-8F21-ABFE087FF71B}" type="parTrans" cxnId="{DDDD9E84-5872-468F-85A8-09C44C182F65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6841B7-3759-4464-AD4C-C5B39B7CFEA7}" type="sibTrans" cxnId="{DDDD9E84-5872-468F-85A8-09C44C182F65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F070C4-5914-4CB9-B4D7-CA076C953ED8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u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Responsabili CSM</a:t>
          </a:r>
          <a:endParaRPr lang="it-IT" sz="1200" b="0" i="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FADFE71-D5F7-4BE9-889B-8D41EB1433F0}" type="parTrans" cxnId="{9A101156-D0D1-4E0D-8F95-36FB5F07F1D2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E2EC85C-707D-4EB0-BFFA-2FD08ED0E9B9}" type="sibTrans" cxnId="{9A101156-D0D1-4E0D-8F95-36FB5F07F1D2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9599711-F516-4411-8A53-A55F74DF0542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MMG</a:t>
          </a:r>
        </a:p>
      </dgm:t>
    </dgm:pt>
    <dgm:pt modelId="{C6EE7605-A353-490F-A939-D8E720F0325E}" type="parTrans" cxnId="{0E138CCF-F42F-4C9F-8122-CBB0FD54D014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0AD4F7A-929C-4677-B864-A7240DC0E680}" type="sibTrans" cxnId="{0E138CCF-F42F-4C9F-8122-CBB0FD54D014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3CDC09-7348-4255-BBAB-936F6A791B59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u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Responsabile Consultori aziendali </a:t>
          </a:r>
          <a:endParaRPr lang="it-IT" sz="1200" b="0" i="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4163640-8375-41B1-8DD5-5DD8F756F671}" type="parTrans" cxnId="{79E214BA-8E98-45FF-A7A4-C959CD3732D9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4E3E53-CDBF-4C58-B8E2-0D07CE7660FE}" type="sibTrans" cxnId="{79E214BA-8E98-45FF-A7A4-C959CD3732D9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AD7898-2DD6-4BD8-BB76-966E5D68BE25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u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Associazioni di settore e Rappresentanti Comunità Straniere</a:t>
          </a:r>
          <a:endParaRPr lang="it-IT" sz="1200" b="0" i="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8273FEA-05F3-4235-ACFE-C8AD1354A71E}" type="parTrans" cxnId="{7714B806-0CE6-4881-9EE5-D814BB6EE130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2B0638A-B3A5-49B3-933F-4C2F4FC2A06A}" type="sibTrans" cxnId="{7714B806-0CE6-4881-9EE5-D814BB6EE130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CE24B6B-569F-48D0-8392-B9BA6F7F75E0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Responsabile REMS e CTR </a:t>
          </a:r>
        </a:p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Responsabile Casa Circondariale </a:t>
          </a:r>
        </a:p>
      </dgm:t>
    </dgm:pt>
    <dgm:pt modelId="{4D0DCF51-0147-4F95-8FE4-0E0EEC283F4C}" type="parTrans" cxnId="{6A735E36-FE75-4735-9554-37FA4B1E6839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F0282B3-DAAE-4C2C-8FA6-9448818EBE43}" type="sibTrans" cxnId="{6A735E36-FE75-4735-9554-37FA4B1E6839}">
      <dgm:prSet/>
      <dgm:spPr/>
      <dgm:t>
        <a:bodyPr/>
        <a:lstStyle/>
        <a:p>
          <a:endParaRPr lang="it-IT" sz="1200" b="0" i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04FCE86-1CCA-40B1-9E34-3C0EECC7C3B1}" type="pres">
      <dgm:prSet presAssocID="{C4064D52-8F03-4D18-8885-DDCC00BF28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66AC916-90FE-47B8-8B73-842A6365730C}" type="pres">
      <dgm:prSet presAssocID="{6784282E-9369-43F5-A93C-5F13C41A1207}" presName="root" presStyleCnt="0"/>
      <dgm:spPr/>
    </dgm:pt>
    <dgm:pt modelId="{1E1766F7-5787-4053-959A-760701F52209}" type="pres">
      <dgm:prSet presAssocID="{6784282E-9369-43F5-A93C-5F13C41A1207}" presName="rootComposite" presStyleCnt="0"/>
      <dgm:spPr/>
    </dgm:pt>
    <dgm:pt modelId="{B9241847-A90E-4F8B-92B5-EDCF78461DB1}" type="pres">
      <dgm:prSet presAssocID="{6784282E-9369-43F5-A93C-5F13C41A1207}" presName="rootText" presStyleLbl="node1" presStyleIdx="0" presStyleCnt="1" custScaleX="401285" custScaleY="263608" custLinFactNeighborX="-2699" custLinFactNeighborY="-27573"/>
      <dgm:spPr/>
      <dgm:t>
        <a:bodyPr/>
        <a:lstStyle/>
        <a:p>
          <a:endParaRPr lang="it-IT"/>
        </a:p>
      </dgm:t>
    </dgm:pt>
    <dgm:pt modelId="{6D20D56D-D640-4C3E-B1B8-B77C3E286E2C}" type="pres">
      <dgm:prSet presAssocID="{6784282E-9369-43F5-A93C-5F13C41A1207}" presName="rootConnector" presStyleLbl="node1" presStyleIdx="0" presStyleCnt="1"/>
      <dgm:spPr/>
      <dgm:t>
        <a:bodyPr/>
        <a:lstStyle/>
        <a:p>
          <a:endParaRPr lang="it-IT"/>
        </a:p>
      </dgm:t>
    </dgm:pt>
    <dgm:pt modelId="{9EB01807-92A6-4779-994E-E339B1481A3B}" type="pres">
      <dgm:prSet presAssocID="{6784282E-9369-43F5-A93C-5F13C41A1207}" presName="childShape" presStyleCnt="0"/>
      <dgm:spPr/>
    </dgm:pt>
    <dgm:pt modelId="{AB1EF1EC-B33B-4062-8678-D06A48DD709D}" type="pres">
      <dgm:prSet presAssocID="{784EC038-D398-4071-8F21-ABFE087FF71B}" presName="Name13" presStyleLbl="parChTrans1D2" presStyleIdx="0" presStyleCnt="6"/>
      <dgm:spPr/>
      <dgm:t>
        <a:bodyPr/>
        <a:lstStyle/>
        <a:p>
          <a:endParaRPr lang="it-IT"/>
        </a:p>
      </dgm:t>
    </dgm:pt>
    <dgm:pt modelId="{9765F8E1-92C5-4B20-B155-E7455AE30A4A}" type="pres">
      <dgm:prSet presAssocID="{23F464EE-A1E9-4709-A4C6-15A41E5396FA}" presName="childText" presStyleLbl="bgAcc1" presStyleIdx="0" presStyleCnt="6" custScaleX="355850" custScaleY="1255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39D4F8-341B-46F9-A890-34E13DB6422B}" type="pres">
      <dgm:prSet presAssocID="{4D0DCF51-0147-4F95-8FE4-0E0EEC283F4C}" presName="Name13" presStyleLbl="parChTrans1D2" presStyleIdx="1" presStyleCnt="6"/>
      <dgm:spPr/>
      <dgm:t>
        <a:bodyPr/>
        <a:lstStyle/>
        <a:p>
          <a:endParaRPr lang="it-IT"/>
        </a:p>
      </dgm:t>
    </dgm:pt>
    <dgm:pt modelId="{FE4203DA-6EC2-427D-8D3C-2DB207135D84}" type="pres">
      <dgm:prSet presAssocID="{DCE24B6B-569F-48D0-8392-B9BA6F7F75E0}" presName="childText" presStyleLbl="bgAcc1" presStyleIdx="1" presStyleCnt="6" custScaleX="324283" custScaleY="1474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B64934-1417-4915-AF2B-E13ACAB1235D}" type="pres">
      <dgm:prSet presAssocID="{CFADFE71-D5F7-4BE9-889B-8D41EB1433F0}" presName="Name13" presStyleLbl="parChTrans1D2" presStyleIdx="2" presStyleCnt="6"/>
      <dgm:spPr/>
      <dgm:t>
        <a:bodyPr/>
        <a:lstStyle/>
        <a:p>
          <a:endParaRPr lang="it-IT"/>
        </a:p>
      </dgm:t>
    </dgm:pt>
    <dgm:pt modelId="{446A650C-89F2-46D8-BD75-0F058F2CA322}" type="pres">
      <dgm:prSet presAssocID="{F6F070C4-5914-4CB9-B4D7-CA076C953ED8}" presName="childText" presStyleLbl="bgAcc1" presStyleIdx="2" presStyleCnt="6" custScaleX="304522" custScaleY="121849" custLinFactNeighborX="97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C87A1B-391F-4852-8899-E8FF4C457DE8}" type="pres">
      <dgm:prSet presAssocID="{24163640-8375-41B1-8DD5-5DD8F756F671}" presName="Name13" presStyleLbl="parChTrans1D2" presStyleIdx="3" presStyleCnt="6"/>
      <dgm:spPr/>
      <dgm:t>
        <a:bodyPr/>
        <a:lstStyle/>
        <a:p>
          <a:endParaRPr lang="it-IT"/>
        </a:p>
      </dgm:t>
    </dgm:pt>
    <dgm:pt modelId="{2E7A0ED5-C9C4-407B-A476-1AC07B3A6E5C}" type="pres">
      <dgm:prSet presAssocID="{5B3CDC09-7348-4255-BBAB-936F6A791B59}" presName="childText" presStyleLbl="bgAcc1" presStyleIdx="3" presStyleCnt="6" custScaleX="355636" custScaleY="945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FE6CD7-42A4-4D1E-9A3B-54645457F884}" type="pres">
      <dgm:prSet presAssocID="{C6EE7605-A353-490F-A939-D8E720F0325E}" presName="Name13" presStyleLbl="parChTrans1D2" presStyleIdx="4" presStyleCnt="6"/>
      <dgm:spPr/>
      <dgm:t>
        <a:bodyPr/>
        <a:lstStyle/>
        <a:p>
          <a:endParaRPr lang="it-IT"/>
        </a:p>
      </dgm:t>
    </dgm:pt>
    <dgm:pt modelId="{0B08E4AD-2ADA-4F03-8AD4-4AD0185C68F0}" type="pres">
      <dgm:prSet presAssocID="{E9599711-F516-4411-8A53-A55F74DF0542}" presName="childText" presStyleLbl="bgAcc1" presStyleIdx="4" presStyleCnt="6" custScaleX="144234" custScaleY="570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1E7CE2-CE62-42CD-9B78-27AB93392622}" type="pres">
      <dgm:prSet presAssocID="{38273FEA-05F3-4235-ACFE-C8AD1354A71E}" presName="Name13" presStyleLbl="parChTrans1D2" presStyleIdx="5" presStyleCnt="6"/>
      <dgm:spPr/>
      <dgm:t>
        <a:bodyPr/>
        <a:lstStyle/>
        <a:p>
          <a:endParaRPr lang="it-IT"/>
        </a:p>
      </dgm:t>
    </dgm:pt>
    <dgm:pt modelId="{553F121B-B34A-4B66-94B6-724B3B809404}" type="pres">
      <dgm:prSet presAssocID="{42AD7898-2DD6-4BD8-BB76-966E5D68BE25}" presName="childText" presStyleLbl="bgAcc1" presStyleIdx="5" presStyleCnt="6" custScaleX="386286" custScaleY="1870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B7A39D9-4455-4532-9E3B-514D64BB4A91}" type="presOf" srcId="{5B3CDC09-7348-4255-BBAB-936F6A791B59}" destId="{2E7A0ED5-C9C4-407B-A476-1AC07B3A6E5C}" srcOrd="0" destOrd="0" presId="urn:microsoft.com/office/officeart/2005/8/layout/hierarchy3"/>
    <dgm:cxn modelId="{9A101156-D0D1-4E0D-8F95-36FB5F07F1D2}" srcId="{6784282E-9369-43F5-A93C-5F13C41A1207}" destId="{F6F070C4-5914-4CB9-B4D7-CA076C953ED8}" srcOrd="2" destOrd="0" parTransId="{CFADFE71-D5F7-4BE9-889B-8D41EB1433F0}" sibTransId="{5E2EC85C-707D-4EB0-BFFA-2FD08ED0E9B9}"/>
    <dgm:cxn modelId="{1191C782-F69B-4751-ADE2-C60677B30D4C}" type="presOf" srcId="{4D0DCF51-0147-4F95-8FE4-0E0EEC283F4C}" destId="{0239D4F8-341B-46F9-A890-34E13DB6422B}" srcOrd="0" destOrd="0" presId="urn:microsoft.com/office/officeart/2005/8/layout/hierarchy3"/>
    <dgm:cxn modelId="{DDDD9E84-5872-468F-85A8-09C44C182F65}" srcId="{6784282E-9369-43F5-A93C-5F13C41A1207}" destId="{23F464EE-A1E9-4709-A4C6-15A41E5396FA}" srcOrd="0" destOrd="0" parTransId="{784EC038-D398-4071-8F21-ABFE087FF71B}" sibTransId="{D96841B7-3759-4464-AD4C-C5B39B7CFEA7}"/>
    <dgm:cxn modelId="{85BB9719-4823-4EBB-B036-6D2EB4F8D71E}" type="presOf" srcId="{6784282E-9369-43F5-A93C-5F13C41A1207}" destId="{B9241847-A90E-4F8B-92B5-EDCF78461DB1}" srcOrd="0" destOrd="0" presId="urn:microsoft.com/office/officeart/2005/8/layout/hierarchy3"/>
    <dgm:cxn modelId="{924B2EEE-BF76-401E-B3CB-AD71B8237BFA}" type="presOf" srcId="{6784282E-9369-43F5-A93C-5F13C41A1207}" destId="{6D20D56D-D640-4C3E-B1B8-B77C3E286E2C}" srcOrd="1" destOrd="0" presId="urn:microsoft.com/office/officeart/2005/8/layout/hierarchy3"/>
    <dgm:cxn modelId="{7714B806-0CE6-4881-9EE5-D814BB6EE130}" srcId="{6784282E-9369-43F5-A93C-5F13C41A1207}" destId="{42AD7898-2DD6-4BD8-BB76-966E5D68BE25}" srcOrd="5" destOrd="0" parTransId="{38273FEA-05F3-4235-ACFE-C8AD1354A71E}" sibTransId="{22B0638A-B3A5-49B3-933F-4C2F4FC2A06A}"/>
    <dgm:cxn modelId="{9F0F21AE-B78D-42A1-A30E-3DE739E2A48E}" type="presOf" srcId="{23F464EE-A1E9-4709-A4C6-15A41E5396FA}" destId="{9765F8E1-92C5-4B20-B155-E7455AE30A4A}" srcOrd="0" destOrd="0" presId="urn:microsoft.com/office/officeart/2005/8/layout/hierarchy3"/>
    <dgm:cxn modelId="{316E5332-E61E-4346-B6FE-DDA04B8A95DE}" type="presOf" srcId="{C4064D52-8F03-4D18-8885-DDCC00BF2846}" destId="{904FCE86-1CCA-40B1-9E34-3C0EECC7C3B1}" srcOrd="0" destOrd="0" presId="urn:microsoft.com/office/officeart/2005/8/layout/hierarchy3"/>
    <dgm:cxn modelId="{64CE1CB3-A6D2-4A29-A36D-ADE6193855EA}" type="presOf" srcId="{DCE24B6B-569F-48D0-8392-B9BA6F7F75E0}" destId="{FE4203DA-6EC2-427D-8D3C-2DB207135D84}" srcOrd="0" destOrd="0" presId="urn:microsoft.com/office/officeart/2005/8/layout/hierarchy3"/>
    <dgm:cxn modelId="{A9513070-C39A-44B3-AC43-7D7E769573E5}" type="presOf" srcId="{CFADFE71-D5F7-4BE9-889B-8D41EB1433F0}" destId="{53B64934-1417-4915-AF2B-E13ACAB1235D}" srcOrd="0" destOrd="0" presId="urn:microsoft.com/office/officeart/2005/8/layout/hierarchy3"/>
    <dgm:cxn modelId="{0E138CCF-F42F-4C9F-8122-CBB0FD54D014}" srcId="{6784282E-9369-43F5-A93C-5F13C41A1207}" destId="{E9599711-F516-4411-8A53-A55F74DF0542}" srcOrd="4" destOrd="0" parTransId="{C6EE7605-A353-490F-A939-D8E720F0325E}" sibTransId="{40AD4F7A-929C-4677-B864-A7240DC0E680}"/>
    <dgm:cxn modelId="{D8E3DB4B-A6A5-4BF0-9646-83E75C269855}" type="presOf" srcId="{24163640-8375-41B1-8DD5-5DD8F756F671}" destId="{BCC87A1B-391F-4852-8899-E8FF4C457DE8}" srcOrd="0" destOrd="0" presId="urn:microsoft.com/office/officeart/2005/8/layout/hierarchy3"/>
    <dgm:cxn modelId="{BFAFAB49-A7E5-44FB-9866-B5E5EF42688C}" type="presOf" srcId="{E9599711-F516-4411-8A53-A55F74DF0542}" destId="{0B08E4AD-2ADA-4F03-8AD4-4AD0185C68F0}" srcOrd="0" destOrd="0" presId="urn:microsoft.com/office/officeart/2005/8/layout/hierarchy3"/>
    <dgm:cxn modelId="{AEB4E3CC-C2D8-4AAB-9CA0-23718CBF0324}" type="presOf" srcId="{42AD7898-2DD6-4BD8-BB76-966E5D68BE25}" destId="{553F121B-B34A-4B66-94B6-724B3B809404}" srcOrd="0" destOrd="0" presId="urn:microsoft.com/office/officeart/2005/8/layout/hierarchy3"/>
    <dgm:cxn modelId="{264DA307-C1F5-4031-9122-F9F98ECB9467}" type="presOf" srcId="{784EC038-D398-4071-8F21-ABFE087FF71B}" destId="{AB1EF1EC-B33B-4062-8678-D06A48DD709D}" srcOrd="0" destOrd="0" presId="urn:microsoft.com/office/officeart/2005/8/layout/hierarchy3"/>
    <dgm:cxn modelId="{157DDDE5-2968-484D-BAE8-D07B11CC3512}" type="presOf" srcId="{C6EE7605-A353-490F-A939-D8E720F0325E}" destId="{92FE6CD7-42A4-4D1E-9A3B-54645457F884}" srcOrd="0" destOrd="0" presId="urn:microsoft.com/office/officeart/2005/8/layout/hierarchy3"/>
    <dgm:cxn modelId="{2CE584D0-2719-4D84-B860-BC4A95B00C0D}" type="presOf" srcId="{F6F070C4-5914-4CB9-B4D7-CA076C953ED8}" destId="{446A650C-89F2-46D8-BD75-0F058F2CA322}" srcOrd="0" destOrd="0" presId="urn:microsoft.com/office/officeart/2005/8/layout/hierarchy3"/>
    <dgm:cxn modelId="{6A735E36-FE75-4735-9554-37FA4B1E6839}" srcId="{6784282E-9369-43F5-A93C-5F13C41A1207}" destId="{DCE24B6B-569F-48D0-8392-B9BA6F7F75E0}" srcOrd="1" destOrd="0" parTransId="{4D0DCF51-0147-4F95-8FE4-0E0EEC283F4C}" sibTransId="{CF0282B3-DAAE-4C2C-8FA6-9448818EBE43}"/>
    <dgm:cxn modelId="{B9635833-50FA-44C4-BAD8-E2DFF6177D26}" type="presOf" srcId="{38273FEA-05F3-4235-ACFE-C8AD1354A71E}" destId="{2D1E7CE2-CE62-42CD-9B78-27AB93392622}" srcOrd="0" destOrd="0" presId="urn:microsoft.com/office/officeart/2005/8/layout/hierarchy3"/>
    <dgm:cxn modelId="{79E214BA-8E98-45FF-A7A4-C959CD3732D9}" srcId="{6784282E-9369-43F5-A93C-5F13C41A1207}" destId="{5B3CDC09-7348-4255-BBAB-936F6A791B59}" srcOrd="3" destOrd="0" parTransId="{24163640-8375-41B1-8DD5-5DD8F756F671}" sibTransId="{824E3E53-CDBF-4C58-B8E2-0D07CE7660FE}"/>
    <dgm:cxn modelId="{74C2FDB7-DF2D-4348-95FB-634608E6FC69}" srcId="{C4064D52-8F03-4D18-8885-DDCC00BF2846}" destId="{6784282E-9369-43F5-A93C-5F13C41A1207}" srcOrd="0" destOrd="0" parTransId="{479C7874-E5B9-4A75-B034-F07755E5F94F}" sibTransId="{E1DD4793-8356-48FF-94FA-723EE5DE5D2E}"/>
    <dgm:cxn modelId="{374585DF-A012-407B-BDD1-059348D1D95F}" type="presParOf" srcId="{904FCE86-1CCA-40B1-9E34-3C0EECC7C3B1}" destId="{C66AC916-90FE-47B8-8B73-842A6365730C}" srcOrd="0" destOrd="0" presId="urn:microsoft.com/office/officeart/2005/8/layout/hierarchy3"/>
    <dgm:cxn modelId="{4B1254E0-E8BC-4AAC-A07C-55234EEF4B64}" type="presParOf" srcId="{C66AC916-90FE-47B8-8B73-842A6365730C}" destId="{1E1766F7-5787-4053-959A-760701F52209}" srcOrd="0" destOrd="0" presId="urn:microsoft.com/office/officeart/2005/8/layout/hierarchy3"/>
    <dgm:cxn modelId="{6878616D-1407-48DF-B18C-0CABA473A94F}" type="presParOf" srcId="{1E1766F7-5787-4053-959A-760701F52209}" destId="{B9241847-A90E-4F8B-92B5-EDCF78461DB1}" srcOrd="0" destOrd="0" presId="urn:microsoft.com/office/officeart/2005/8/layout/hierarchy3"/>
    <dgm:cxn modelId="{91A76348-BE0C-47D4-B6EE-5D05799892B5}" type="presParOf" srcId="{1E1766F7-5787-4053-959A-760701F52209}" destId="{6D20D56D-D640-4C3E-B1B8-B77C3E286E2C}" srcOrd="1" destOrd="0" presId="urn:microsoft.com/office/officeart/2005/8/layout/hierarchy3"/>
    <dgm:cxn modelId="{1977FC81-A3FD-4071-86F5-1A9153FBA508}" type="presParOf" srcId="{C66AC916-90FE-47B8-8B73-842A6365730C}" destId="{9EB01807-92A6-4779-994E-E339B1481A3B}" srcOrd="1" destOrd="0" presId="urn:microsoft.com/office/officeart/2005/8/layout/hierarchy3"/>
    <dgm:cxn modelId="{5E408B54-9BAE-4022-A0B4-F6D172BCC993}" type="presParOf" srcId="{9EB01807-92A6-4779-994E-E339B1481A3B}" destId="{AB1EF1EC-B33B-4062-8678-D06A48DD709D}" srcOrd="0" destOrd="0" presId="urn:microsoft.com/office/officeart/2005/8/layout/hierarchy3"/>
    <dgm:cxn modelId="{AE7BDFBD-BB57-4761-AF39-7CF649A3C134}" type="presParOf" srcId="{9EB01807-92A6-4779-994E-E339B1481A3B}" destId="{9765F8E1-92C5-4B20-B155-E7455AE30A4A}" srcOrd="1" destOrd="0" presId="urn:microsoft.com/office/officeart/2005/8/layout/hierarchy3"/>
    <dgm:cxn modelId="{A54DDBC8-DCB2-4841-9C37-5E7D13240114}" type="presParOf" srcId="{9EB01807-92A6-4779-994E-E339B1481A3B}" destId="{0239D4F8-341B-46F9-A890-34E13DB6422B}" srcOrd="2" destOrd="0" presId="urn:microsoft.com/office/officeart/2005/8/layout/hierarchy3"/>
    <dgm:cxn modelId="{70966362-5E8B-42BF-B7FB-DE380E4CF23A}" type="presParOf" srcId="{9EB01807-92A6-4779-994E-E339B1481A3B}" destId="{FE4203DA-6EC2-427D-8D3C-2DB207135D84}" srcOrd="3" destOrd="0" presId="urn:microsoft.com/office/officeart/2005/8/layout/hierarchy3"/>
    <dgm:cxn modelId="{D8E0E7CE-A1AE-4AC6-9914-B705B2F59046}" type="presParOf" srcId="{9EB01807-92A6-4779-994E-E339B1481A3B}" destId="{53B64934-1417-4915-AF2B-E13ACAB1235D}" srcOrd="4" destOrd="0" presId="urn:microsoft.com/office/officeart/2005/8/layout/hierarchy3"/>
    <dgm:cxn modelId="{4BC9096B-1A4E-4AF7-9F17-88E03A79C919}" type="presParOf" srcId="{9EB01807-92A6-4779-994E-E339B1481A3B}" destId="{446A650C-89F2-46D8-BD75-0F058F2CA322}" srcOrd="5" destOrd="0" presId="urn:microsoft.com/office/officeart/2005/8/layout/hierarchy3"/>
    <dgm:cxn modelId="{7104C6F8-AEC8-49BC-8EA1-526783649103}" type="presParOf" srcId="{9EB01807-92A6-4779-994E-E339B1481A3B}" destId="{BCC87A1B-391F-4852-8899-E8FF4C457DE8}" srcOrd="6" destOrd="0" presId="urn:microsoft.com/office/officeart/2005/8/layout/hierarchy3"/>
    <dgm:cxn modelId="{17104DDE-AAF7-4624-BFBD-A18200428FFF}" type="presParOf" srcId="{9EB01807-92A6-4779-994E-E339B1481A3B}" destId="{2E7A0ED5-C9C4-407B-A476-1AC07B3A6E5C}" srcOrd="7" destOrd="0" presId="urn:microsoft.com/office/officeart/2005/8/layout/hierarchy3"/>
    <dgm:cxn modelId="{499E128B-7AAE-456C-A3C5-ACB9AA920B2C}" type="presParOf" srcId="{9EB01807-92A6-4779-994E-E339B1481A3B}" destId="{92FE6CD7-42A4-4D1E-9A3B-54645457F884}" srcOrd="8" destOrd="0" presId="urn:microsoft.com/office/officeart/2005/8/layout/hierarchy3"/>
    <dgm:cxn modelId="{FD98D4A2-5735-461E-A0DE-D81AF4BDD599}" type="presParOf" srcId="{9EB01807-92A6-4779-994E-E339B1481A3B}" destId="{0B08E4AD-2ADA-4F03-8AD4-4AD0185C68F0}" srcOrd="9" destOrd="0" presId="urn:microsoft.com/office/officeart/2005/8/layout/hierarchy3"/>
    <dgm:cxn modelId="{F234B1AB-90DC-40D8-9CFC-BF833E304470}" type="presParOf" srcId="{9EB01807-92A6-4779-994E-E339B1481A3B}" destId="{2D1E7CE2-CE62-42CD-9B78-27AB93392622}" srcOrd="10" destOrd="0" presId="urn:microsoft.com/office/officeart/2005/8/layout/hierarchy3"/>
    <dgm:cxn modelId="{F5A3267A-980D-482E-A174-DCBBBC263CDE}" type="presParOf" srcId="{9EB01807-92A6-4779-994E-E339B1481A3B}" destId="{553F121B-B34A-4B66-94B6-724B3B809404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0FE52-13D3-4C2C-B9DD-A4A923E7E561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15DCF3C3-F122-4156-8182-314B745AFA50}">
      <dgm:prSet phldrT="[Testo]" custT="1"/>
      <dgm:spPr>
        <a:solidFill>
          <a:schemeClr val="accent4"/>
        </a:solidFill>
        <a:ln>
          <a:solidFill>
            <a:srgbClr val="FFC000">
              <a:alpha val="88000"/>
            </a:srgbClr>
          </a:solidFill>
        </a:ln>
      </dgm:spPr>
      <dgm:t>
        <a:bodyPr/>
        <a:lstStyle/>
        <a:p>
          <a:endParaRPr lang="it-IT" sz="1600" b="1" i="0" u="none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A190B7-BCD5-4805-B8D2-7A61FAE99231}" type="parTrans" cxnId="{52A7413C-940E-4D76-B5A1-571D4DCDB633}">
      <dgm:prSet/>
      <dgm:spPr/>
      <dgm:t>
        <a:bodyPr/>
        <a:lstStyle/>
        <a:p>
          <a:endParaRPr lang="it-IT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5CAF558-85EB-4840-9638-DDADE23B1001}" type="sibTrans" cxnId="{52A7413C-940E-4D76-B5A1-571D4DCDB633}">
      <dgm:prSet/>
      <dgm:spPr/>
      <dgm:t>
        <a:bodyPr/>
        <a:lstStyle/>
        <a:p>
          <a:endParaRPr lang="it-IT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8E59102-FA25-408A-BB72-F5A08E2F42C0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Solo uomini </a:t>
          </a:r>
        </a:p>
      </dgm:t>
    </dgm:pt>
    <dgm:pt modelId="{F8952003-2185-4E2B-8DD2-0DF718714464}" type="parTrans" cxnId="{887B2719-CC2E-4247-924E-856F7E5B2E7E}">
      <dgm:prSet/>
      <dgm:spPr/>
      <dgm:t>
        <a:bodyPr/>
        <a:lstStyle/>
        <a:p>
          <a:endParaRPr lang="it-IT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78E0B43-B185-4AD2-B4F0-08D20B858636}" type="sibTrans" cxnId="{887B2719-CC2E-4247-924E-856F7E5B2E7E}">
      <dgm:prSet/>
      <dgm:spPr/>
      <dgm:t>
        <a:bodyPr/>
        <a:lstStyle/>
        <a:p>
          <a:endParaRPr lang="it-IT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84F1A4A-809A-431C-B73A-F8DD67BB6359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Possono sottovalutare sintomatologia</a:t>
          </a:r>
        </a:p>
      </dgm:t>
    </dgm:pt>
    <dgm:pt modelId="{0DDE1FC6-1175-4A01-B390-A83B2FC62AC2}" type="parTrans" cxnId="{82FCBA51-7CC9-4F81-A125-AF1F3FA2E36E}">
      <dgm:prSet/>
      <dgm:spPr/>
      <dgm:t>
        <a:bodyPr/>
        <a:lstStyle/>
        <a:p>
          <a:endParaRPr lang="it-IT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D5F9281-4D6B-4373-AFEA-70151B3AA8C5}" type="sibTrans" cxnId="{82FCBA51-7CC9-4F81-A125-AF1F3FA2E36E}">
      <dgm:prSet/>
      <dgm:spPr/>
      <dgm:t>
        <a:bodyPr/>
        <a:lstStyle/>
        <a:p>
          <a:endParaRPr lang="it-IT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638C63-62E0-4A2E-916F-A1ACB3DAE652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Non ricevono lettere invito periodiche</a:t>
          </a:r>
        </a:p>
      </dgm:t>
    </dgm:pt>
    <dgm:pt modelId="{866FD13C-88A5-4CD8-9DF5-7CDA44D9F8D9}" type="parTrans" cxnId="{F891A8E4-4E20-45EE-B21D-E8A36113D8D0}">
      <dgm:prSet/>
      <dgm:spPr/>
      <dgm:t>
        <a:bodyPr/>
        <a:lstStyle/>
        <a:p>
          <a:endParaRPr lang="it-IT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D04B2D5-1056-4093-9CDA-C1650469D59F}" type="sibTrans" cxnId="{F891A8E4-4E20-45EE-B21D-E8A36113D8D0}">
      <dgm:prSet/>
      <dgm:spPr/>
      <dgm:t>
        <a:bodyPr/>
        <a:lstStyle/>
        <a:p>
          <a:endParaRPr lang="it-IT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8770B64-0499-4E49-ACC0-A91FAB54591E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Difficoltà spostamenti</a:t>
          </a:r>
        </a:p>
      </dgm:t>
    </dgm:pt>
    <dgm:pt modelId="{122FFE24-A51C-4CBA-8AC9-822A2F223798}" type="parTrans" cxnId="{7BA825C1-0A05-4E09-B511-5A2FE796F010}">
      <dgm:prSet/>
      <dgm:spPr/>
      <dgm:t>
        <a:bodyPr/>
        <a:lstStyle/>
        <a:p>
          <a:endParaRPr lang="it-IT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303540-540F-478B-BA80-1460EE9086A2}" type="sibTrans" cxnId="{7BA825C1-0A05-4E09-B511-5A2FE796F010}">
      <dgm:prSet/>
      <dgm:spPr/>
      <dgm:t>
        <a:bodyPr/>
        <a:lstStyle/>
        <a:p>
          <a:endParaRPr lang="it-IT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CB2C74A-B1C0-4733-9B9F-F29CBD71F806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Bassa compliance medica</a:t>
          </a:r>
        </a:p>
      </dgm:t>
    </dgm:pt>
    <dgm:pt modelId="{C5F60F7F-A7BC-4C3A-9F94-AF85F0A78B3A}" type="parTrans" cxnId="{F9C3B056-88C3-4943-886B-DA6159636805}">
      <dgm:prSet/>
      <dgm:spPr/>
      <dgm:t>
        <a:bodyPr/>
        <a:lstStyle/>
        <a:p>
          <a:endParaRPr lang="it-IT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AC05457-C5C8-4707-9723-84BBE2DC6E5F}" type="sibTrans" cxnId="{F9C3B056-88C3-4943-886B-DA6159636805}">
      <dgm:prSet/>
      <dgm:spPr/>
      <dgm:t>
        <a:bodyPr/>
        <a:lstStyle/>
        <a:p>
          <a:endParaRPr lang="it-IT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E9508F-9D0E-46C0-90BC-8EB9840DDB6D}" type="pres">
      <dgm:prSet presAssocID="{2520FE52-13D3-4C2C-B9DD-A4A923E7E5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4085F05-5683-4562-A0E3-11817352E35C}" type="pres">
      <dgm:prSet presAssocID="{15DCF3C3-F122-4156-8182-314B745AFA50}" presName="hierRoot1" presStyleCnt="0">
        <dgm:presLayoutVars>
          <dgm:hierBranch val="init"/>
        </dgm:presLayoutVars>
      </dgm:prSet>
      <dgm:spPr/>
    </dgm:pt>
    <dgm:pt modelId="{B59D0230-C69F-47F6-B55C-F9BB2A3E509F}" type="pres">
      <dgm:prSet presAssocID="{15DCF3C3-F122-4156-8182-314B745AFA50}" presName="rootComposite1" presStyleCnt="0"/>
      <dgm:spPr/>
    </dgm:pt>
    <dgm:pt modelId="{0CBE4BC3-E946-4371-BF24-F948282B4977}" type="pres">
      <dgm:prSet presAssocID="{15DCF3C3-F122-4156-8182-314B745AFA50}" presName="rootText1" presStyleLbl="node0" presStyleIdx="0" presStyleCnt="1" custScaleX="426890" custScaleY="66179" custLinFactNeighborX="0" custLinFactNeighborY="-525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4E441F5-91B9-4F65-BFA4-A4BAF51C9DB5}" type="pres">
      <dgm:prSet presAssocID="{15DCF3C3-F122-4156-8182-314B745AFA50}" presName="rootConnector1" presStyleLbl="node1" presStyleIdx="0" presStyleCnt="0"/>
      <dgm:spPr/>
      <dgm:t>
        <a:bodyPr/>
        <a:lstStyle/>
        <a:p>
          <a:endParaRPr lang="it-IT"/>
        </a:p>
      </dgm:t>
    </dgm:pt>
    <dgm:pt modelId="{553E4E4C-5516-4C34-9C7E-EB9463964AD8}" type="pres">
      <dgm:prSet presAssocID="{15DCF3C3-F122-4156-8182-314B745AFA50}" presName="hierChild2" presStyleCnt="0"/>
      <dgm:spPr/>
    </dgm:pt>
    <dgm:pt modelId="{5C09322F-9C8E-4585-87DE-1DBA8018A9E1}" type="pres">
      <dgm:prSet presAssocID="{F8952003-2185-4E2B-8DD2-0DF718714464}" presName="Name37" presStyleLbl="parChTrans1D2" presStyleIdx="0" presStyleCnt="5"/>
      <dgm:spPr/>
      <dgm:t>
        <a:bodyPr/>
        <a:lstStyle/>
        <a:p>
          <a:endParaRPr lang="it-IT"/>
        </a:p>
      </dgm:t>
    </dgm:pt>
    <dgm:pt modelId="{359609D9-30E6-49EE-B072-61609C2CF752}" type="pres">
      <dgm:prSet presAssocID="{08E59102-FA25-408A-BB72-F5A08E2F42C0}" presName="hierRoot2" presStyleCnt="0">
        <dgm:presLayoutVars>
          <dgm:hierBranch val="init"/>
        </dgm:presLayoutVars>
      </dgm:prSet>
      <dgm:spPr/>
    </dgm:pt>
    <dgm:pt modelId="{A11918A4-87B9-4707-945B-BA6A2E4DFDD2}" type="pres">
      <dgm:prSet presAssocID="{08E59102-FA25-408A-BB72-F5A08E2F42C0}" presName="rootComposite" presStyleCnt="0"/>
      <dgm:spPr/>
    </dgm:pt>
    <dgm:pt modelId="{F689C047-187E-43BE-851B-B95136F93904}" type="pres">
      <dgm:prSet presAssocID="{08E59102-FA25-408A-BB72-F5A08E2F42C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C8BF6F7-4C72-4ACC-BF99-CCF6C61258CF}" type="pres">
      <dgm:prSet presAssocID="{08E59102-FA25-408A-BB72-F5A08E2F42C0}" presName="rootConnector" presStyleLbl="node2" presStyleIdx="0" presStyleCnt="5"/>
      <dgm:spPr/>
      <dgm:t>
        <a:bodyPr/>
        <a:lstStyle/>
        <a:p>
          <a:endParaRPr lang="it-IT"/>
        </a:p>
      </dgm:t>
    </dgm:pt>
    <dgm:pt modelId="{11DEEEED-5EBB-4421-9310-E57263F2ABDE}" type="pres">
      <dgm:prSet presAssocID="{08E59102-FA25-408A-BB72-F5A08E2F42C0}" presName="hierChild4" presStyleCnt="0"/>
      <dgm:spPr/>
    </dgm:pt>
    <dgm:pt modelId="{3DD99CD8-FBF9-4E9C-9D82-CDC839B45F22}" type="pres">
      <dgm:prSet presAssocID="{08E59102-FA25-408A-BB72-F5A08E2F42C0}" presName="hierChild5" presStyleCnt="0"/>
      <dgm:spPr/>
    </dgm:pt>
    <dgm:pt modelId="{9AE0CB94-1627-4055-89D8-FA4B21842721}" type="pres">
      <dgm:prSet presAssocID="{0DDE1FC6-1175-4A01-B390-A83B2FC62AC2}" presName="Name37" presStyleLbl="parChTrans1D2" presStyleIdx="1" presStyleCnt="5"/>
      <dgm:spPr/>
      <dgm:t>
        <a:bodyPr/>
        <a:lstStyle/>
        <a:p>
          <a:endParaRPr lang="it-IT"/>
        </a:p>
      </dgm:t>
    </dgm:pt>
    <dgm:pt modelId="{45BF357D-CE8C-42BE-97A2-B2967F9A6C31}" type="pres">
      <dgm:prSet presAssocID="{C84F1A4A-809A-431C-B73A-F8DD67BB6359}" presName="hierRoot2" presStyleCnt="0">
        <dgm:presLayoutVars>
          <dgm:hierBranch val="init"/>
        </dgm:presLayoutVars>
      </dgm:prSet>
      <dgm:spPr/>
    </dgm:pt>
    <dgm:pt modelId="{E74DE83D-B601-4573-9F5F-EC115991E5D2}" type="pres">
      <dgm:prSet presAssocID="{C84F1A4A-809A-431C-B73A-F8DD67BB6359}" presName="rootComposite" presStyleCnt="0"/>
      <dgm:spPr/>
    </dgm:pt>
    <dgm:pt modelId="{1701ED8D-1EDF-4273-B255-D161AB06915D}" type="pres">
      <dgm:prSet presAssocID="{C84F1A4A-809A-431C-B73A-F8DD67BB635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BC79ACD-4FA9-491D-A8A7-15AFEA88CA38}" type="pres">
      <dgm:prSet presAssocID="{C84F1A4A-809A-431C-B73A-F8DD67BB6359}" presName="rootConnector" presStyleLbl="node2" presStyleIdx="1" presStyleCnt="5"/>
      <dgm:spPr/>
      <dgm:t>
        <a:bodyPr/>
        <a:lstStyle/>
        <a:p>
          <a:endParaRPr lang="it-IT"/>
        </a:p>
      </dgm:t>
    </dgm:pt>
    <dgm:pt modelId="{667158D2-7A14-4FC2-8849-C7FB9C674F3D}" type="pres">
      <dgm:prSet presAssocID="{C84F1A4A-809A-431C-B73A-F8DD67BB6359}" presName="hierChild4" presStyleCnt="0"/>
      <dgm:spPr/>
    </dgm:pt>
    <dgm:pt modelId="{87A791A9-EC88-4DD1-9BBA-C88D52BF939F}" type="pres">
      <dgm:prSet presAssocID="{C84F1A4A-809A-431C-B73A-F8DD67BB6359}" presName="hierChild5" presStyleCnt="0"/>
      <dgm:spPr/>
    </dgm:pt>
    <dgm:pt modelId="{27AF0910-F143-4A5B-9835-1CCC8534B715}" type="pres">
      <dgm:prSet presAssocID="{866FD13C-88A5-4CD8-9DF5-7CDA44D9F8D9}" presName="Name37" presStyleLbl="parChTrans1D2" presStyleIdx="2" presStyleCnt="5"/>
      <dgm:spPr/>
      <dgm:t>
        <a:bodyPr/>
        <a:lstStyle/>
        <a:p>
          <a:endParaRPr lang="it-IT"/>
        </a:p>
      </dgm:t>
    </dgm:pt>
    <dgm:pt modelId="{68126A30-6BA3-46C5-B6CA-C2CC3B4E5C22}" type="pres">
      <dgm:prSet presAssocID="{5B638C63-62E0-4A2E-916F-A1ACB3DAE652}" presName="hierRoot2" presStyleCnt="0">
        <dgm:presLayoutVars>
          <dgm:hierBranch val="init"/>
        </dgm:presLayoutVars>
      </dgm:prSet>
      <dgm:spPr/>
    </dgm:pt>
    <dgm:pt modelId="{6A3E768E-DC43-4DC5-8854-5A27B87B40A1}" type="pres">
      <dgm:prSet presAssocID="{5B638C63-62E0-4A2E-916F-A1ACB3DAE652}" presName="rootComposite" presStyleCnt="0"/>
      <dgm:spPr/>
    </dgm:pt>
    <dgm:pt modelId="{1935AE92-77E3-4385-97F9-FD16C9C50A87}" type="pres">
      <dgm:prSet presAssocID="{5B638C63-62E0-4A2E-916F-A1ACB3DAE65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BBE02C5-713F-4452-8F2C-2BFB51A4E9F8}" type="pres">
      <dgm:prSet presAssocID="{5B638C63-62E0-4A2E-916F-A1ACB3DAE652}" presName="rootConnector" presStyleLbl="node2" presStyleIdx="2" presStyleCnt="5"/>
      <dgm:spPr/>
      <dgm:t>
        <a:bodyPr/>
        <a:lstStyle/>
        <a:p>
          <a:endParaRPr lang="it-IT"/>
        </a:p>
      </dgm:t>
    </dgm:pt>
    <dgm:pt modelId="{4659D4C8-C953-4CE1-9BF9-E3ADAB008084}" type="pres">
      <dgm:prSet presAssocID="{5B638C63-62E0-4A2E-916F-A1ACB3DAE652}" presName="hierChild4" presStyleCnt="0"/>
      <dgm:spPr/>
    </dgm:pt>
    <dgm:pt modelId="{47F5F95C-D8E7-4DFD-B85B-17056EA4D945}" type="pres">
      <dgm:prSet presAssocID="{5B638C63-62E0-4A2E-916F-A1ACB3DAE652}" presName="hierChild5" presStyleCnt="0"/>
      <dgm:spPr/>
    </dgm:pt>
    <dgm:pt modelId="{049FBE06-C09B-4969-9403-954A647712C4}" type="pres">
      <dgm:prSet presAssocID="{122FFE24-A51C-4CBA-8AC9-822A2F223798}" presName="Name37" presStyleLbl="parChTrans1D2" presStyleIdx="3" presStyleCnt="5"/>
      <dgm:spPr/>
      <dgm:t>
        <a:bodyPr/>
        <a:lstStyle/>
        <a:p>
          <a:endParaRPr lang="it-IT"/>
        </a:p>
      </dgm:t>
    </dgm:pt>
    <dgm:pt modelId="{1B9B61CB-4D23-4D2B-B5EF-3F072711E19C}" type="pres">
      <dgm:prSet presAssocID="{D8770B64-0499-4E49-ACC0-A91FAB54591E}" presName="hierRoot2" presStyleCnt="0">
        <dgm:presLayoutVars>
          <dgm:hierBranch val="init"/>
        </dgm:presLayoutVars>
      </dgm:prSet>
      <dgm:spPr/>
    </dgm:pt>
    <dgm:pt modelId="{B7B2133D-9012-4190-9788-10EFDC75F45E}" type="pres">
      <dgm:prSet presAssocID="{D8770B64-0499-4E49-ACC0-A91FAB54591E}" presName="rootComposite" presStyleCnt="0"/>
      <dgm:spPr/>
    </dgm:pt>
    <dgm:pt modelId="{698A7568-5E67-4186-B01B-7DAFC92C554F}" type="pres">
      <dgm:prSet presAssocID="{D8770B64-0499-4E49-ACC0-A91FAB54591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BECB1BF-793A-4976-A04F-E05F80A2234A}" type="pres">
      <dgm:prSet presAssocID="{D8770B64-0499-4E49-ACC0-A91FAB54591E}" presName="rootConnector" presStyleLbl="node2" presStyleIdx="3" presStyleCnt="5"/>
      <dgm:spPr/>
      <dgm:t>
        <a:bodyPr/>
        <a:lstStyle/>
        <a:p>
          <a:endParaRPr lang="it-IT"/>
        </a:p>
      </dgm:t>
    </dgm:pt>
    <dgm:pt modelId="{802D3A9B-CA4E-420A-A558-32517ED8256B}" type="pres">
      <dgm:prSet presAssocID="{D8770B64-0499-4E49-ACC0-A91FAB54591E}" presName="hierChild4" presStyleCnt="0"/>
      <dgm:spPr/>
    </dgm:pt>
    <dgm:pt modelId="{436FA952-9E95-445C-AC27-79BC6817C545}" type="pres">
      <dgm:prSet presAssocID="{D8770B64-0499-4E49-ACC0-A91FAB54591E}" presName="hierChild5" presStyleCnt="0"/>
      <dgm:spPr/>
    </dgm:pt>
    <dgm:pt modelId="{7AE7067F-E601-4449-AC35-7DA9CFCC6EB2}" type="pres">
      <dgm:prSet presAssocID="{C5F60F7F-A7BC-4C3A-9F94-AF85F0A78B3A}" presName="Name37" presStyleLbl="parChTrans1D2" presStyleIdx="4" presStyleCnt="5"/>
      <dgm:spPr/>
      <dgm:t>
        <a:bodyPr/>
        <a:lstStyle/>
        <a:p>
          <a:endParaRPr lang="it-IT"/>
        </a:p>
      </dgm:t>
    </dgm:pt>
    <dgm:pt modelId="{37AA3BB1-60A6-46B9-A1E0-3B98BFA7EC16}" type="pres">
      <dgm:prSet presAssocID="{ECB2C74A-B1C0-4733-9B9F-F29CBD71F806}" presName="hierRoot2" presStyleCnt="0">
        <dgm:presLayoutVars>
          <dgm:hierBranch val="init"/>
        </dgm:presLayoutVars>
      </dgm:prSet>
      <dgm:spPr/>
    </dgm:pt>
    <dgm:pt modelId="{D85EB2F6-A03D-4DEC-8309-3176E840ACB0}" type="pres">
      <dgm:prSet presAssocID="{ECB2C74A-B1C0-4733-9B9F-F29CBD71F806}" presName="rootComposite" presStyleCnt="0"/>
      <dgm:spPr/>
    </dgm:pt>
    <dgm:pt modelId="{5EC5B4E5-F8E6-4500-8264-2991921F1DB6}" type="pres">
      <dgm:prSet presAssocID="{ECB2C74A-B1C0-4733-9B9F-F29CBD71F80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54EB36B-9B39-4D3C-90C0-A20AC45099F4}" type="pres">
      <dgm:prSet presAssocID="{ECB2C74A-B1C0-4733-9B9F-F29CBD71F806}" presName="rootConnector" presStyleLbl="node2" presStyleIdx="4" presStyleCnt="5"/>
      <dgm:spPr/>
      <dgm:t>
        <a:bodyPr/>
        <a:lstStyle/>
        <a:p>
          <a:endParaRPr lang="it-IT"/>
        </a:p>
      </dgm:t>
    </dgm:pt>
    <dgm:pt modelId="{81404F70-9FE1-4AA3-BF07-213CCE56F110}" type="pres">
      <dgm:prSet presAssocID="{ECB2C74A-B1C0-4733-9B9F-F29CBD71F806}" presName="hierChild4" presStyleCnt="0"/>
      <dgm:spPr/>
    </dgm:pt>
    <dgm:pt modelId="{6914F7EB-0924-47C9-A641-67F3C4958F93}" type="pres">
      <dgm:prSet presAssocID="{ECB2C74A-B1C0-4733-9B9F-F29CBD71F806}" presName="hierChild5" presStyleCnt="0"/>
      <dgm:spPr/>
    </dgm:pt>
    <dgm:pt modelId="{4851EEA0-2DC8-4E44-801B-0F180AFB8322}" type="pres">
      <dgm:prSet presAssocID="{15DCF3C3-F122-4156-8182-314B745AFA50}" presName="hierChild3" presStyleCnt="0"/>
      <dgm:spPr/>
    </dgm:pt>
  </dgm:ptLst>
  <dgm:cxnLst>
    <dgm:cxn modelId="{39C359A5-A14D-491C-9CBA-8D0A20BBDD33}" type="presOf" srcId="{ECB2C74A-B1C0-4733-9B9F-F29CBD71F806}" destId="{5EC5B4E5-F8E6-4500-8264-2991921F1DB6}" srcOrd="0" destOrd="0" presId="urn:microsoft.com/office/officeart/2005/8/layout/orgChart1"/>
    <dgm:cxn modelId="{433695CA-066A-4724-AC65-F452EC20F642}" type="presOf" srcId="{122FFE24-A51C-4CBA-8AC9-822A2F223798}" destId="{049FBE06-C09B-4969-9403-954A647712C4}" srcOrd="0" destOrd="0" presId="urn:microsoft.com/office/officeart/2005/8/layout/orgChart1"/>
    <dgm:cxn modelId="{E4FAB608-D7F9-42FF-8CA0-F601BC782A86}" type="presOf" srcId="{2520FE52-13D3-4C2C-B9DD-A4A923E7E561}" destId="{ADE9508F-9D0E-46C0-90BC-8EB9840DDB6D}" srcOrd="0" destOrd="0" presId="urn:microsoft.com/office/officeart/2005/8/layout/orgChart1"/>
    <dgm:cxn modelId="{179E7D8E-1E29-4649-B157-9CC0F840DE33}" type="presOf" srcId="{C84F1A4A-809A-431C-B73A-F8DD67BB6359}" destId="{BBC79ACD-4FA9-491D-A8A7-15AFEA88CA38}" srcOrd="1" destOrd="0" presId="urn:microsoft.com/office/officeart/2005/8/layout/orgChart1"/>
    <dgm:cxn modelId="{27D9E5B3-3F05-49BD-A40B-1ADAD9FBB9E2}" type="presOf" srcId="{F8952003-2185-4E2B-8DD2-0DF718714464}" destId="{5C09322F-9C8E-4585-87DE-1DBA8018A9E1}" srcOrd="0" destOrd="0" presId="urn:microsoft.com/office/officeart/2005/8/layout/orgChart1"/>
    <dgm:cxn modelId="{52A7413C-940E-4D76-B5A1-571D4DCDB633}" srcId="{2520FE52-13D3-4C2C-B9DD-A4A923E7E561}" destId="{15DCF3C3-F122-4156-8182-314B745AFA50}" srcOrd="0" destOrd="0" parTransId="{96A190B7-BCD5-4805-B8D2-7A61FAE99231}" sibTransId="{35CAF558-85EB-4840-9638-DDADE23B1001}"/>
    <dgm:cxn modelId="{8CFFA746-C193-4C28-9BF3-BC419868D526}" type="presOf" srcId="{15DCF3C3-F122-4156-8182-314B745AFA50}" destId="{0CBE4BC3-E946-4371-BF24-F948282B4977}" srcOrd="0" destOrd="0" presId="urn:microsoft.com/office/officeart/2005/8/layout/orgChart1"/>
    <dgm:cxn modelId="{887B2719-CC2E-4247-924E-856F7E5B2E7E}" srcId="{15DCF3C3-F122-4156-8182-314B745AFA50}" destId="{08E59102-FA25-408A-BB72-F5A08E2F42C0}" srcOrd="0" destOrd="0" parTransId="{F8952003-2185-4E2B-8DD2-0DF718714464}" sibTransId="{E78E0B43-B185-4AD2-B4F0-08D20B858636}"/>
    <dgm:cxn modelId="{65B5915D-3C1E-4AC5-A26C-597BE6A90C25}" type="presOf" srcId="{C5F60F7F-A7BC-4C3A-9F94-AF85F0A78B3A}" destId="{7AE7067F-E601-4449-AC35-7DA9CFCC6EB2}" srcOrd="0" destOrd="0" presId="urn:microsoft.com/office/officeart/2005/8/layout/orgChart1"/>
    <dgm:cxn modelId="{357BEDA2-7B10-4619-8241-B4F7EB462C4B}" type="presOf" srcId="{D8770B64-0499-4E49-ACC0-A91FAB54591E}" destId="{698A7568-5E67-4186-B01B-7DAFC92C554F}" srcOrd="0" destOrd="0" presId="urn:microsoft.com/office/officeart/2005/8/layout/orgChart1"/>
    <dgm:cxn modelId="{F9C3B056-88C3-4943-886B-DA6159636805}" srcId="{15DCF3C3-F122-4156-8182-314B745AFA50}" destId="{ECB2C74A-B1C0-4733-9B9F-F29CBD71F806}" srcOrd="4" destOrd="0" parTransId="{C5F60F7F-A7BC-4C3A-9F94-AF85F0A78B3A}" sibTransId="{8AC05457-C5C8-4707-9723-84BBE2DC6E5F}"/>
    <dgm:cxn modelId="{5FF12517-87DE-4C90-9993-9328FDF4A06B}" type="presOf" srcId="{5B638C63-62E0-4A2E-916F-A1ACB3DAE652}" destId="{1935AE92-77E3-4385-97F9-FD16C9C50A87}" srcOrd="0" destOrd="0" presId="urn:microsoft.com/office/officeart/2005/8/layout/orgChart1"/>
    <dgm:cxn modelId="{A986B862-046F-43C2-9B29-6BF3DBB938CF}" type="presOf" srcId="{ECB2C74A-B1C0-4733-9B9F-F29CBD71F806}" destId="{654EB36B-9B39-4D3C-90C0-A20AC45099F4}" srcOrd="1" destOrd="0" presId="urn:microsoft.com/office/officeart/2005/8/layout/orgChart1"/>
    <dgm:cxn modelId="{3E1A949A-A947-4EAD-93E1-AFF86B10FD19}" type="presOf" srcId="{C84F1A4A-809A-431C-B73A-F8DD67BB6359}" destId="{1701ED8D-1EDF-4273-B255-D161AB06915D}" srcOrd="0" destOrd="0" presId="urn:microsoft.com/office/officeart/2005/8/layout/orgChart1"/>
    <dgm:cxn modelId="{82FCBA51-7CC9-4F81-A125-AF1F3FA2E36E}" srcId="{15DCF3C3-F122-4156-8182-314B745AFA50}" destId="{C84F1A4A-809A-431C-B73A-F8DD67BB6359}" srcOrd="1" destOrd="0" parTransId="{0DDE1FC6-1175-4A01-B390-A83B2FC62AC2}" sibTransId="{9D5F9281-4D6B-4373-AFEA-70151B3AA8C5}"/>
    <dgm:cxn modelId="{F891A8E4-4E20-45EE-B21D-E8A36113D8D0}" srcId="{15DCF3C3-F122-4156-8182-314B745AFA50}" destId="{5B638C63-62E0-4A2E-916F-A1ACB3DAE652}" srcOrd="2" destOrd="0" parTransId="{866FD13C-88A5-4CD8-9DF5-7CDA44D9F8D9}" sibTransId="{DD04B2D5-1056-4093-9CDA-C1650469D59F}"/>
    <dgm:cxn modelId="{FDF0952D-FDD7-49E8-A282-FE30FF1B4A11}" type="presOf" srcId="{08E59102-FA25-408A-BB72-F5A08E2F42C0}" destId="{3C8BF6F7-4C72-4ACC-BF99-CCF6C61258CF}" srcOrd="1" destOrd="0" presId="urn:microsoft.com/office/officeart/2005/8/layout/orgChart1"/>
    <dgm:cxn modelId="{396B5B23-FF36-41A2-A40D-2BFF8802F29C}" type="presOf" srcId="{5B638C63-62E0-4A2E-916F-A1ACB3DAE652}" destId="{4BBE02C5-713F-4452-8F2C-2BFB51A4E9F8}" srcOrd="1" destOrd="0" presId="urn:microsoft.com/office/officeart/2005/8/layout/orgChart1"/>
    <dgm:cxn modelId="{7BA825C1-0A05-4E09-B511-5A2FE796F010}" srcId="{15DCF3C3-F122-4156-8182-314B745AFA50}" destId="{D8770B64-0499-4E49-ACC0-A91FAB54591E}" srcOrd="3" destOrd="0" parTransId="{122FFE24-A51C-4CBA-8AC9-822A2F223798}" sibTransId="{B2303540-540F-478B-BA80-1460EE9086A2}"/>
    <dgm:cxn modelId="{C9E8E54A-3262-4ADD-9CEB-D412699AE8D0}" type="presOf" srcId="{D8770B64-0499-4E49-ACC0-A91FAB54591E}" destId="{2BECB1BF-793A-4976-A04F-E05F80A2234A}" srcOrd="1" destOrd="0" presId="urn:microsoft.com/office/officeart/2005/8/layout/orgChart1"/>
    <dgm:cxn modelId="{6E7BB597-078D-49C3-8271-4289C8E380F5}" type="presOf" srcId="{08E59102-FA25-408A-BB72-F5A08E2F42C0}" destId="{F689C047-187E-43BE-851B-B95136F93904}" srcOrd="0" destOrd="0" presId="urn:microsoft.com/office/officeart/2005/8/layout/orgChart1"/>
    <dgm:cxn modelId="{99A6A805-084B-43E7-B830-AE63E6116438}" type="presOf" srcId="{0DDE1FC6-1175-4A01-B390-A83B2FC62AC2}" destId="{9AE0CB94-1627-4055-89D8-FA4B21842721}" srcOrd="0" destOrd="0" presId="urn:microsoft.com/office/officeart/2005/8/layout/orgChart1"/>
    <dgm:cxn modelId="{2D5AED7B-17D0-444B-9F34-154F4FB3EB58}" type="presOf" srcId="{15DCF3C3-F122-4156-8182-314B745AFA50}" destId="{34E441F5-91B9-4F65-BFA4-A4BAF51C9DB5}" srcOrd="1" destOrd="0" presId="urn:microsoft.com/office/officeart/2005/8/layout/orgChart1"/>
    <dgm:cxn modelId="{AFAA51BD-1830-41CF-81A0-BAC4A094E72E}" type="presOf" srcId="{866FD13C-88A5-4CD8-9DF5-7CDA44D9F8D9}" destId="{27AF0910-F143-4A5B-9835-1CCC8534B715}" srcOrd="0" destOrd="0" presId="urn:microsoft.com/office/officeart/2005/8/layout/orgChart1"/>
    <dgm:cxn modelId="{BCD2C706-563D-4002-A133-DC5B6896AACC}" type="presParOf" srcId="{ADE9508F-9D0E-46C0-90BC-8EB9840DDB6D}" destId="{F4085F05-5683-4562-A0E3-11817352E35C}" srcOrd="0" destOrd="0" presId="urn:microsoft.com/office/officeart/2005/8/layout/orgChart1"/>
    <dgm:cxn modelId="{8404D005-7293-444C-ABA7-AFCEA7401C1D}" type="presParOf" srcId="{F4085F05-5683-4562-A0E3-11817352E35C}" destId="{B59D0230-C69F-47F6-B55C-F9BB2A3E509F}" srcOrd="0" destOrd="0" presId="urn:microsoft.com/office/officeart/2005/8/layout/orgChart1"/>
    <dgm:cxn modelId="{A4A1D0A7-BFEF-4DC8-ADD0-0D5689153050}" type="presParOf" srcId="{B59D0230-C69F-47F6-B55C-F9BB2A3E509F}" destId="{0CBE4BC3-E946-4371-BF24-F948282B4977}" srcOrd="0" destOrd="0" presId="urn:microsoft.com/office/officeart/2005/8/layout/orgChart1"/>
    <dgm:cxn modelId="{42DA5FD6-4C9B-4794-9B09-18EDA1E0C156}" type="presParOf" srcId="{B59D0230-C69F-47F6-B55C-F9BB2A3E509F}" destId="{34E441F5-91B9-4F65-BFA4-A4BAF51C9DB5}" srcOrd="1" destOrd="0" presId="urn:microsoft.com/office/officeart/2005/8/layout/orgChart1"/>
    <dgm:cxn modelId="{72EF0D37-FCE5-416B-B31C-28DB4219387E}" type="presParOf" srcId="{F4085F05-5683-4562-A0E3-11817352E35C}" destId="{553E4E4C-5516-4C34-9C7E-EB9463964AD8}" srcOrd="1" destOrd="0" presId="urn:microsoft.com/office/officeart/2005/8/layout/orgChart1"/>
    <dgm:cxn modelId="{D9574062-B7DC-4615-9104-7AF52F79ABA1}" type="presParOf" srcId="{553E4E4C-5516-4C34-9C7E-EB9463964AD8}" destId="{5C09322F-9C8E-4585-87DE-1DBA8018A9E1}" srcOrd="0" destOrd="0" presId="urn:microsoft.com/office/officeart/2005/8/layout/orgChart1"/>
    <dgm:cxn modelId="{0030FE44-11EE-4789-835F-5A385FC88B21}" type="presParOf" srcId="{553E4E4C-5516-4C34-9C7E-EB9463964AD8}" destId="{359609D9-30E6-49EE-B072-61609C2CF752}" srcOrd="1" destOrd="0" presId="urn:microsoft.com/office/officeart/2005/8/layout/orgChart1"/>
    <dgm:cxn modelId="{AA7E5444-741C-4442-BC59-824CDD52C668}" type="presParOf" srcId="{359609D9-30E6-49EE-B072-61609C2CF752}" destId="{A11918A4-87B9-4707-945B-BA6A2E4DFDD2}" srcOrd="0" destOrd="0" presId="urn:microsoft.com/office/officeart/2005/8/layout/orgChart1"/>
    <dgm:cxn modelId="{C8BA781C-9E92-4F12-BC99-FBCADB56D4C5}" type="presParOf" srcId="{A11918A4-87B9-4707-945B-BA6A2E4DFDD2}" destId="{F689C047-187E-43BE-851B-B95136F93904}" srcOrd="0" destOrd="0" presId="urn:microsoft.com/office/officeart/2005/8/layout/orgChart1"/>
    <dgm:cxn modelId="{5A5E89D8-4AE8-43DA-AA4A-2BCB4B46E96D}" type="presParOf" srcId="{A11918A4-87B9-4707-945B-BA6A2E4DFDD2}" destId="{3C8BF6F7-4C72-4ACC-BF99-CCF6C61258CF}" srcOrd="1" destOrd="0" presId="urn:microsoft.com/office/officeart/2005/8/layout/orgChart1"/>
    <dgm:cxn modelId="{9343F616-78E7-437F-86F8-237D2FB9A603}" type="presParOf" srcId="{359609D9-30E6-49EE-B072-61609C2CF752}" destId="{11DEEEED-5EBB-4421-9310-E57263F2ABDE}" srcOrd="1" destOrd="0" presId="urn:microsoft.com/office/officeart/2005/8/layout/orgChart1"/>
    <dgm:cxn modelId="{A743A84A-EE5D-4795-BB17-0E4FBC1EBF3C}" type="presParOf" srcId="{359609D9-30E6-49EE-B072-61609C2CF752}" destId="{3DD99CD8-FBF9-4E9C-9D82-CDC839B45F22}" srcOrd="2" destOrd="0" presId="urn:microsoft.com/office/officeart/2005/8/layout/orgChart1"/>
    <dgm:cxn modelId="{6535B0D9-586B-40AE-B9BB-9C5ECF6251E4}" type="presParOf" srcId="{553E4E4C-5516-4C34-9C7E-EB9463964AD8}" destId="{9AE0CB94-1627-4055-89D8-FA4B21842721}" srcOrd="2" destOrd="0" presId="urn:microsoft.com/office/officeart/2005/8/layout/orgChart1"/>
    <dgm:cxn modelId="{A587FCD1-9D2A-4FA5-A965-E4259743F6E1}" type="presParOf" srcId="{553E4E4C-5516-4C34-9C7E-EB9463964AD8}" destId="{45BF357D-CE8C-42BE-97A2-B2967F9A6C31}" srcOrd="3" destOrd="0" presId="urn:microsoft.com/office/officeart/2005/8/layout/orgChart1"/>
    <dgm:cxn modelId="{A7817DD8-3DE5-49A9-AE4C-D0A61B249452}" type="presParOf" srcId="{45BF357D-CE8C-42BE-97A2-B2967F9A6C31}" destId="{E74DE83D-B601-4573-9F5F-EC115991E5D2}" srcOrd="0" destOrd="0" presId="urn:microsoft.com/office/officeart/2005/8/layout/orgChart1"/>
    <dgm:cxn modelId="{23EF6516-FB1F-418F-BE03-EB02D9FB0214}" type="presParOf" srcId="{E74DE83D-B601-4573-9F5F-EC115991E5D2}" destId="{1701ED8D-1EDF-4273-B255-D161AB06915D}" srcOrd="0" destOrd="0" presId="urn:microsoft.com/office/officeart/2005/8/layout/orgChart1"/>
    <dgm:cxn modelId="{53BE7B87-1FB3-4063-94F2-20688CD2D10A}" type="presParOf" srcId="{E74DE83D-B601-4573-9F5F-EC115991E5D2}" destId="{BBC79ACD-4FA9-491D-A8A7-15AFEA88CA38}" srcOrd="1" destOrd="0" presId="urn:microsoft.com/office/officeart/2005/8/layout/orgChart1"/>
    <dgm:cxn modelId="{86AE4408-2B6E-4C6B-929B-65B5C1449F96}" type="presParOf" srcId="{45BF357D-CE8C-42BE-97A2-B2967F9A6C31}" destId="{667158D2-7A14-4FC2-8849-C7FB9C674F3D}" srcOrd="1" destOrd="0" presId="urn:microsoft.com/office/officeart/2005/8/layout/orgChart1"/>
    <dgm:cxn modelId="{E356D32B-D96B-4E6C-956C-04E2DDF1AD2F}" type="presParOf" srcId="{45BF357D-CE8C-42BE-97A2-B2967F9A6C31}" destId="{87A791A9-EC88-4DD1-9BBA-C88D52BF939F}" srcOrd="2" destOrd="0" presId="urn:microsoft.com/office/officeart/2005/8/layout/orgChart1"/>
    <dgm:cxn modelId="{F66AE26E-5037-4C95-BCBD-85EEBB7A5258}" type="presParOf" srcId="{553E4E4C-5516-4C34-9C7E-EB9463964AD8}" destId="{27AF0910-F143-4A5B-9835-1CCC8534B715}" srcOrd="4" destOrd="0" presId="urn:microsoft.com/office/officeart/2005/8/layout/orgChart1"/>
    <dgm:cxn modelId="{85002B0F-0331-4F80-A7C1-BD3E801FBCC1}" type="presParOf" srcId="{553E4E4C-5516-4C34-9C7E-EB9463964AD8}" destId="{68126A30-6BA3-46C5-B6CA-C2CC3B4E5C22}" srcOrd="5" destOrd="0" presId="urn:microsoft.com/office/officeart/2005/8/layout/orgChart1"/>
    <dgm:cxn modelId="{B523461A-50D8-4FD1-A906-D95786DA8796}" type="presParOf" srcId="{68126A30-6BA3-46C5-B6CA-C2CC3B4E5C22}" destId="{6A3E768E-DC43-4DC5-8854-5A27B87B40A1}" srcOrd="0" destOrd="0" presId="urn:microsoft.com/office/officeart/2005/8/layout/orgChart1"/>
    <dgm:cxn modelId="{98840CEA-9CD8-4C4A-8D2A-DFF7549F10FC}" type="presParOf" srcId="{6A3E768E-DC43-4DC5-8854-5A27B87B40A1}" destId="{1935AE92-77E3-4385-97F9-FD16C9C50A87}" srcOrd="0" destOrd="0" presId="urn:microsoft.com/office/officeart/2005/8/layout/orgChart1"/>
    <dgm:cxn modelId="{9C3370E3-EE28-4EC7-B34D-374B8D2C7A6A}" type="presParOf" srcId="{6A3E768E-DC43-4DC5-8854-5A27B87B40A1}" destId="{4BBE02C5-713F-4452-8F2C-2BFB51A4E9F8}" srcOrd="1" destOrd="0" presId="urn:microsoft.com/office/officeart/2005/8/layout/orgChart1"/>
    <dgm:cxn modelId="{F26F304F-AE97-450C-BBF8-AA3560A53F16}" type="presParOf" srcId="{68126A30-6BA3-46C5-B6CA-C2CC3B4E5C22}" destId="{4659D4C8-C953-4CE1-9BF9-E3ADAB008084}" srcOrd="1" destOrd="0" presId="urn:microsoft.com/office/officeart/2005/8/layout/orgChart1"/>
    <dgm:cxn modelId="{69BF0080-507E-490D-9438-F9CBD33BEB69}" type="presParOf" srcId="{68126A30-6BA3-46C5-B6CA-C2CC3B4E5C22}" destId="{47F5F95C-D8E7-4DFD-B85B-17056EA4D945}" srcOrd="2" destOrd="0" presId="urn:microsoft.com/office/officeart/2005/8/layout/orgChart1"/>
    <dgm:cxn modelId="{149F8139-DAA3-4FAF-9E8E-3B3B7E1C40D9}" type="presParOf" srcId="{553E4E4C-5516-4C34-9C7E-EB9463964AD8}" destId="{049FBE06-C09B-4969-9403-954A647712C4}" srcOrd="6" destOrd="0" presId="urn:microsoft.com/office/officeart/2005/8/layout/orgChart1"/>
    <dgm:cxn modelId="{C748F745-38C8-425B-A78B-4A7EDDF0061A}" type="presParOf" srcId="{553E4E4C-5516-4C34-9C7E-EB9463964AD8}" destId="{1B9B61CB-4D23-4D2B-B5EF-3F072711E19C}" srcOrd="7" destOrd="0" presId="urn:microsoft.com/office/officeart/2005/8/layout/orgChart1"/>
    <dgm:cxn modelId="{01AD5B24-E8C7-41D5-932A-6322A7417089}" type="presParOf" srcId="{1B9B61CB-4D23-4D2B-B5EF-3F072711E19C}" destId="{B7B2133D-9012-4190-9788-10EFDC75F45E}" srcOrd="0" destOrd="0" presId="urn:microsoft.com/office/officeart/2005/8/layout/orgChart1"/>
    <dgm:cxn modelId="{16BED1C6-0213-4630-B662-7727AEBA2196}" type="presParOf" srcId="{B7B2133D-9012-4190-9788-10EFDC75F45E}" destId="{698A7568-5E67-4186-B01B-7DAFC92C554F}" srcOrd="0" destOrd="0" presId="urn:microsoft.com/office/officeart/2005/8/layout/orgChart1"/>
    <dgm:cxn modelId="{B131AF4F-5D04-429E-B428-DCEF11A4B773}" type="presParOf" srcId="{B7B2133D-9012-4190-9788-10EFDC75F45E}" destId="{2BECB1BF-793A-4976-A04F-E05F80A2234A}" srcOrd="1" destOrd="0" presId="urn:microsoft.com/office/officeart/2005/8/layout/orgChart1"/>
    <dgm:cxn modelId="{A18D5CA7-B0F4-46CC-84C7-DB30080DE7EB}" type="presParOf" srcId="{1B9B61CB-4D23-4D2B-B5EF-3F072711E19C}" destId="{802D3A9B-CA4E-420A-A558-32517ED8256B}" srcOrd="1" destOrd="0" presId="urn:microsoft.com/office/officeart/2005/8/layout/orgChart1"/>
    <dgm:cxn modelId="{7FD886C2-6B63-4B2A-85FD-B184B65F861C}" type="presParOf" srcId="{1B9B61CB-4D23-4D2B-B5EF-3F072711E19C}" destId="{436FA952-9E95-445C-AC27-79BC6817C545}" srcOrd="2" destOrd="0" presId="urn:microsoft.com/office/officeart/2005/8/layout/orgChart1"/>
    <dgm:cxn modelId="{41ACB0EF-3978-4435-BE8D-4E1B2321667D}" type="presParOf" srcId="{553E4E4C-5516-4C34-9C7E-EB9463964AD8}" destId="{7AE7067F-E601-4449-AC35-7DA9CFCC6EB2}" srcOrd="8" destOrd="0" presId="urn:microsoft.com/office/officeart/2005/8/layout/orgChart1"/>
    <dgm:cxn modelId="{CE5EE051-8C9F-4581-890E-3E493DA874C2}" type="presParOf" srcId="{553E4E4C-5516-4C34-9C7E-EB9463964AD8}" destId="{37AA3BB1-60A6-46B9-A1E0-3B98BFA7EC16}" srcOrd="9" destOrd="0" presId="urn:microsoft.com/office/officeart/2005/8/layout/orgChart1"/>
    <dgm:cxn modelId="{945B32C8-3302-4C08-9884-8EC2F75B7050}" type="presParOf" srcId="{37AA3BB1-60A6-46B9-A1E0-3B98BFA7EC16}" destId="{D85EB2F6-A03D-4DEC-8309-3176E840ACB0}" srcOrd="0" destOrd="0" presId="urn:microsoft.com/office/officeart/2005/8/layout/orgChart1"/>
    <dgm:cxn modelId="{4906B49E-DBCF-4C2E-92F3-173A46C24F4C}" type="presParOf" srcId="{D85EB2F6-A03D-4DEC-8309-3176E840ACB0}" destId="{5EC5B4E5-F8E6-4500-8264-2991921F1DB6}" srcOrd="0" destOrd="0" presId="urn:microsoft.com/office/officeart/2005/8/layout/orgChart1"/>
    <dgm:cxn modelId="{82DFBF4D-B0E2-41D5-958C-E38D02A6449E}" type="presParOf" srcId="{D85EB2F6-A03D-4DEC-8309-3176E840ACB0}" destId="{654EB36B-9B39-4D3C-90C0-A20AC45099F4}" srcOrd="1" destOrd="0" presId="urn:microsoft.com/office/officeart/2005/8/layout/orgChart1"/>
    <dgm:cxn modelId="{F8D4202D-A10F-447A-A20F-AA9FE89E651F}" type="presParOf" srcId="{37AA3BB1-60A6-46B9-A1E0-3B98BFA7EC16}" destId="{81404F70-9FE1-4AA3-BF07-213CCE56F110}" srcOrd="1" destOrd="0" presId="urn:microsoft.com/office/officeart/2005/8/layout/orgChart1"/>
    <dgm:cxn modelId="{000C3825-F2D9-4719-B0A2-9AA87C72B4E3}" type="presParOf" srcId="{37AA3BB1-60A6-46B9-A1E0-3B98BFA7EC16}" destId="{6914F7EB-0924-47C9-A641-67F3C4958F93}" srcOrd="2" destOrd="0" presId="urn:microsoft.com/office/officeart/2005/8/layout/orgChart1"/>
    <dgm:cxn modelId="{2072D3BB-97BA-411C-8A00-745ED3B8BBD9}" type="presParOf" srcId="{F4085F05-5683-4562-A0E3-11817352E35C}" destId="{4851EEA0-2DC8-4E44-801B-0F180AFB832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0FE52-13D3-4C2C-B9DD-A4A923E7E561}" type="doc">
      <dgm:prSet loTypeId="urn:microsoft.com/office/officeart/2005/8/layout/orgChart1" loCatId="hierarchy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15DCF3C3-F122-4156-8182-314B745AFA50}">
      <dgm:prSet phldrT="[Tes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sz="1800" b="1" i="0" u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Pazienti psichiatrici </a:t>
          </a:r>
          <a:r>
            <a:rPr lang="it-IT" sz="1600" b="1" i="0" u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CSM</a:t>
          </a:r>
          <a:endParaRPr lang="it-IT" sz="1800" b="1" i="0" u="none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A190B7-BCD5-4805-B8D2-7A61FAE99231}" type="parTrans" cxnId="{52A7413C-940E-4D76-B5A1-571D4DCDB633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5CAF558-85EB-4840-9638-DDADE23B1001}" type="sibTrans" cxnId="{52A7413C-940E-4D76-B5A1-571D4DCDB633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041097A-FCE9-44E4-AF9A-5488657870DD}">
      <dgm:prSet phldrT="[Tes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Possono ignorare lettera di invito</a:t>
          </a:r>
          <a:endParaRPr lang="it-IT" sz="1400" b="1" i="1" u="sng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EC3E79C-3D65-43D4-A2B4-2BDA8FB88C49}" type="parTrans" cxnId="{2E9E1BEC-62EE-4DE0-A9AF-DEADE8E97A5E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A7D837-9D31-465A-9A2D-B57ACEB7639F}" type="sibTrans" cxnId="{2E9E1BEC-62EE-4DE0-A9AF-DEADE8E97A5E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7AF955A-FE24-41C7-889A-3D8E51A73BDF}">
      <dgm:prSet phldrT="[Tes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Bassa compliance medica</a:t>
          </a:r>
          <a:endParaRPr lang="it-IT" sz="1400" b="1" i="1" u="sng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062753-30A2-40BF-83BC-F4266ADDB778}" type="parTrans" cxnId="{5AA87303-8320-4C13-A1F8-B72B01D36119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F6B29F3-01DF-4FB1-9C58-E0032889A209}" type="sibTrans" cxnId="{5AA87303-8320-4C13-A1F8-B72B01D36119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85CA4EF-2476-496E-A689-8CD0B64342FD}">
      <dgm:prSet phldrT="[Tes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Non conoscenza del caregiver </a:t>
          </a:r>
          <a:endParaRPr lang="it-IT" sz="1400" b="1" i="1" u="sng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7A65588-3A54-4CA6-8C79-BFB23461C56A}" type="parTrans" cxnId="{03A15972-9605-4336-BF40-886B45AB1E7E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D73BA88-D4A2-40F3-A141-EF38941BF7AC}" type="sibTrans" cxnId="{03A15972-9605-4336-BF40-886B45AB1E7E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8C51B09-4922-4B99-90FC-70CCFC8FA341}">
      <dgm:prSet phldrT="[Tes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Differenza residenza/domicilio in caso di ricovero</a:t>
          </a:r>
          <a:endParaRPr lang="it-IT" sz="1400" b="1" i="1" u="sng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8CF6BA-9AAB-4D34-BD66-B2AC3A9693F6}" type="parTrans" cxnId="{8509E416-A8C1-4070-81CD-C901BD7D4B1A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3DC09E2-90AC-4ADC-B262-04D2C54A4DE8}" type="sibTrans" cxnId="{8509E416-A8C1-4070-81CD-C901BD7D4B1A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5861C57-9F09-4F80-8556-DDC9B8D8AB17}">
      <dgm:prSet phldrT="[Tes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Sottovalutano la prevenzione </a:t>
          </a:r>
          <a:endParaRPr lang="it-IT" sz="1400" b="1" i="1" u="sng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3D55F44-FBFB-410B-879A-F2B793D47EDC}" type="parTrans" cxnId="{23CCF0C5-403C-4C63-8035-3314D0BDA028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7015467-096C-4C09-9C51-9C3C66904718}" type="sibTrans" cxnId="{23CCF0C5-403C-4C63-8035-3314D0BDA028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E9508F-9D0E-46C0-90BC-8EB9840DDB6D}" type="pres">
      <dgm:prSet presAssocID="{2520FE52-13D3-4C2C-B9DD-A4A923E7E5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4085F05-5683-4562-A0E3-11817352E35C}" type="pres">
      <dgm:prSet presAssocID="{15DCF3C3-F122-4156-8182-314B745AFA50}" presName="hierRoot1" presStyleCnt="0">
        <dgm:presLayoutVars>
          <dgm:hierBranch val="init"/>
        </dgm:presLayoutVars>
      </dgm:prSet>
      <dgm:spPr/>
    </dgm:pt>
    <dgm:pt modelId="{B59D0230-C69F-47F6-B55C-F9BB2A3E509F}" type="pres">
      <dgm:prSet presAssocID="{15DCF3C3-F122-4156-8182-314B745AFA50}" presName="rootComposite1" presStyleCnt="0"/>
      <dgm:spPr/>
    </dgm:pt>
    <dgm:pt modelId="{0CBE4BC3-E946-4371-BF24-F948282B4977}" type="pres">
      <dgm:prSet presAssocID="{15DCF3C3-F122-4156-8182-314B745AFA50}" presName="rootText1" presStyleLbl="node0" presStyleIdx="0" presStyleCnt="1" custScaleX="178524" custScaleY="6388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4E441F5-91B9-4F65-BFA4-A4BAF51C9DB5}" type="pres">
      <dgm:prSet presAssocID="{15DCF3C3-F122-4156-8182-314B745AFA50}" presName="rootConnector1" presStyleLbl="node1" presStyleIdx="0" presStyleCnt="0"/>
      <dgm:spPr/>
      <dgm:t>
        <a:bodyPr/>
        <a:lstStyle/>
        <a:p>
          <a:endParaRPr lang="it-IT"/>
        </a:p>
      </dgm:t>
    </dgm:pt>
    <dgm:pt modelId="{553E4E4C-5516-4C34-9C7E-EB9463964AD8}" type="pres">
      <dgm:prSet presAssocID="{15DCF3C3-F122-4156-8182-314B745AFA50}" presName="hierChild2" presStyleCnt="0"/>
      <dgm:spPr/>
    </dgm:pt>
    <dgm:pt modelId="{DEEBA580-D24F-44B4-AB42-295D3B95BF29}" type="pres">
      <dgm:prSet presAssocID="{13D55F44-FBFB-410B-879A-F2B793D47EDC}" presName="Name37" presStyleLbl="parChTrans1D2" presStyleIdx="0" presStyleCnt="5"/>
      <dgm:spPr/>
      <dgm:t>
        <a:bodyPr/>
        <a:lstStyle/>
        <a:p>
          <a:endParaRPr lang="it-IT"/>
        </a:p>
      </dgm:t>
    </dgm:pt>
    <dgm:pt modelId="{97A29D69-92A0-4322-811A-B89334A86B7F}" type="pres">
      <dgm:prSet presAssocID="{05861C57-9F09-4F80-8556-DDC9B8D8AB17}" presName="hierRoot2" presStyleCnt="0">
        <dgm:presLayoutVars>
          <dgm:hierBranch val="init"/>
        </dgm:presLayoutVars>
      </dgm:prSet>
      <dgm:spPr/>
    </dgm:pt>
    <dgm:pt modelId="{CF41A9FD-178B-4418-8AE7-FB9F4E0D39E0}" type="pres">
      <dgm:prSet presAssocID="{05861C57-9F09-4F80-8556-DDC9B8D8AB17}" presName="rootComposite" presStyleCnt="0"/>
      <dgm:spPr/>
    </dgm:pt>
    <dgm:pt modelId="{7937F89A-9C7D-407F-9759-060015B7F149}" type="pres">
      <dgm:prSet presAssocID="{05861C57-9F09-4F80-8556-DDC9B8D8AB1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C113DBC-9B5C-486F-BBE2-202BA0BA509E}" type="pres">
      <dgm:prSet presAssocID="{05861C57-9F09-4F80-8556-DDC9B8D8AB17}" presName="rootConnector" presStyleLbl="node2" presStyleIdx="0" presStyleCnt="5"/>
      <dgm:spPr/>
      <dgm:t>
        <a:bodyPr/>
        <a:lstStyle/>
        <a:p>
          <a:endParaRPr lang="it-IT"/>
        </a:p>
      </dgm:t>
    </dgm:pt>
    <dgm:pt modelId="{F77C55F2-201A-4312-8B7A-5B660E9113C8}" type="pres">
      <dgm:prSet presAssocID="{05861C57-9F09-4F80-8556-DDC9B8D8AB17}" presName="hierChild4" presStyleCnt="0"/>
      <dgm:spPr/>
    </dgm:pt>
    <dgm:pt modelId="{E0E66066-F81B-44F3-B197-D894A2740974}" type="pres">
      <dgm:prSet presAssocID="{05861C57-9F09-4F80-8556-DDC9B8D8AB17}" presName="hierChild5" presStyleCnt="0"/>
      <dgm:spPr/>
    </dgm:pt>
    <dgm:pt modelId="{37C21F8C-38C7-4576-9BF1-1E017BD604A5}" type="pres">
      <dgm:prSet presAssocID="{6EC3E79C-3D65-43D4-A2B4-2BDA8FB88C49}" presName="Name37" presStyleLbl="parChTrans1D2" presStyleIdx="1" presStyleCnt="5"/>
      <dgm:spPr/>
      <dgm:t>
        <a:bodyPr/>
        <a:lstStyle/>
        <a:p>
          <a:endParaRPr lang="it-IT"/>
        </a:p>
      </dgm:t>
    </dgm:pt>
    <dgm:pt modelId="{23291B72-016E-4285-8C39-07F21D110CED}" type="pres">
      <dgm:prSet presAssocID="{E041097A-FCE9-44E4-AF9A-5488657870DD}" presName="hierRoot2" presStyleCnt="0">
        <dgm:presLayoutVars>
          <dgm:hierBranch val="init"/>
        </dgm:presLayoutVars>
      </dgm:prSet>
      <dgm:spPr/>
    </dgm:pt>
    <dgm:pt modelId="{04048907-EEAE-4263-81C6-7AB82DDDBC3D}" type="pres">
      <dgm:prSet presAssocID="{E041097A-FCE9-44E4-AF9A-5488657870DD}" presName="rootComposite" presStyleCnt="0"/>
      <dgm:spPr/>
    </dgm:pt>
    <dgm:pt modelId="{D1E269AD-F88A-484F-A95E-5DBD1C7BAF2D}" type="pres">
      <dgm:prSet presAssocID="{E041097A-FCE9-44E4-AF9A-5488657870D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27B1FB6-E905-4F90-9070-5E762582C274}" type="pres">
      <dgm:prSet presAssocID="{E041097A-FCE9-44E4-AF9A-5488657870DD}" presName="rootConnector" presStyleLbl="node2" presStyleIdx="1" presStyleCnt="5"/>
      <dgm:spPr/>
      <dgm:t>
        <a:bodyPr/>
        <a:lstStyle/>
        <a:p>
          <a:endParaRPr lang="it-IT"/>
        </a:p>
      </dgm:t>
    </dgm:pt>
    <dgm:pt modelId="{DB3C4798-2D64-4D53-A4BE-41BE5E374E53}" type="pres">
      <dgm:prSet presAssocID="{E041097A-FCE9-44E4-AF9A-5488657870DD}" presName="hierChild4" presStyleCnt="0"/>
      <dgm:spPr/>
    </dgm:pt>
    <dgm:pt modelId="{C54DC416-C131-407A-BA6F-CBF09EA41C21}" type="pres">
      <dgm:prSet presAssocID="{E041097A-FCE9-44E4-AF9A-5488657870DD}" presName="hierChild5" presStyleCnt="0"/>
      <dgm:spPr/>
    </dgm:pt>
    <dgm:pt modelId="{D1D58C84-9E18-4E87-87F9-7AF405648FF1}" type="pres">
      <dgm:prSet presAssocID="{AF062753-30A2-40BF-83BC-F4266ADDB778}" presName="Name37" presStyleLbl="parChTrans1D2" presStyleIdx="2" presStyleCnt="5"/>
      <dgm:spPr/>
      <dgm:t>
        <a:bodyPr/>
        <a:lstStyle/>
        <a:p>
          <a:endParaRPr lang="it-IT"/>
        </a:p>
      </dgm:t>
    </dgm:pt>
    <dgm:pt modelId="{F37032AD-4586-4762-A35E-23718E22DAC7}" type="pres">
      <dgm:prSet presAssocID="{07AF955A-FE24-41C7-889A-3D8E51A73BDF}" presName="hierRoot2" presStyleCnt="0">
        <dgm:presLayoutVars>
          <dgm:hierBranch val="init"/>
        </dgm:presLayoutVars>
      </dgm:prSet>
      <dgm:spPr/>
    </dgm:pt>
    <dgm:pt modelId="{F8EFABC0-F3FD-45B0-87AA-1762AC155109}" type="pres">
      <dgm:prSet presAssocID="{07AF955A-FE24-41C7-889A-3D8E51A73BDF}" presName="rootComposite" presStyleCnt="0"/>
      <dgm:spPr/>
    </dgm:pt>
    <dgm:pt modelId="{CEAC616E-2CC7-4325-9994-946B5DB9752F}" type="pres">
      <dgm:prSet presAssocID="{07AF955A-FE24-41C7-889A-3D8E51A73BDF}" presName="rootText" presStyleLbl="node2" presStyleIdx="2" presStyleCnt="5" custLinFactNeighborX="-3063" custLinFactNeighborY="-458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14CC5D1-D356-40B7-81DB-EC4E6A595CF1}" type="pres">
      <dgm:prSet presAssocID="{07AF955A-FE24-41C7-889A-3D8E51A73BDF}" presName="rootConnector" presStyleLbl="node2" presStyleIdx="2" presStyleCnt="5"/>
      <dgm:spPr/>
      <dgm:t>
        <a:bodyPr/>
        <a:lstStyle/>
        <a:p>
          <a:endParaRPr lang="it-IT"/>
        </a:p>
      </dgm:t>
    </dgm:pt>
    <dgm:pt modelId="{EA4A001B-71A7-4420-969A-EEF4ECB2EC70}" type="pres">
      <dgm:prSet presAssocID="{07AF955A-FE24-41C7-889A-3D8E51A73BDF}" presName="hierChild4" presStyleCnt="0"/>
      <dgm:spPr/>
    </dgm:pt>
    <dgm:pt modelId="{C24402A2-1B8E-4BA6-B5F0-62276FC8C206}" type="pres">
      <dgm:prSet presAssocID="{07AF955A-FE24-41C7-889A-3D8E51A73BDF}" presName="hierChild5" presStyleCnt="0"/>
      <dgm:spPr/>
    </dgm:pt>
    <dgm:pt modelId="{3E7F6C78-253F-42D8-B1ED-443D08116B75}" type="pres">
      <dgm:prSet presAssocID="{B7A65588-3A54-4CA6-8C79-BFB23461C56A}" presName="Name37" presStyleLbl="parChTrans1D2" presStyleIdx="3" presStyleCnt="5"/>
      <dgm:spPr/>
      <dgm:t>
        <a:bodyPr/>
        <a:lstStyle/>
        <a:p>
          <a:endParaRPr lang="it-IT"/>
        </a:p>
      </dgm:t>
    </dgm:pt>
    <dgm:pt modelId="{8F25949A-15B2-4561-92FD-5E32C5B8D984}" type="pres">
      <dgm:prSet presAssocID="{785CA4EF-2476-496E-A689-8CD0B64342FD}" presName="hierRoot2" presStyleCnt="0">
        <dgm:presLayoutVars>
          <dgm:hierBranch val="init"/>
        </dgm:presLayoutVars>
      </dgm:prSet>
      <dgm:spPr/>
    </dgm:pt>
    <dgm:pt modelId="{9AB3169C-40D1-4949-BD7C-167A0A2ED302}" type="pres">
      <dgm:prSet presAssocID="{785CA4EF-2476-496E-A689-8CD0B64342FD}" presName="rootComposite" presStyleCnt="0"/>
      <dgm:spPr/>
    </dgm:pt>
    <dgm:pt modelId="{8AB405DF-50AD-4996-866F-964C0B9C59E6}" type="pres">
      <dgm:prSet presAssocID="{785CA4EF-2476-496E-A689-8CD0B64342F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6EA63E3-FE2E-4287-927E-0C2532531CF2}" type="pres">
      <dgm:prSet presAssocID="{785CA4EF-2476-496E-A689-8CD0B64342FD}" presName="rootConnector" presStyleLbl="node2" presStyleIdx="3" presStyleCnt="5"/>
      <dgm:spPr/>
      <dgm:t>
        <a:bodyPr/>
        <a:lstStyle/>
        <a:p>
          <a:endParaRPr lang="it-IT"/>
        </a:p>
      </dgm:t>
    </dgm:pt>
    <dgm:pt modelId="{FF05F2D4-531C-48E4-923C-9D6D8DE42F19}" type="pres">
      <dgm:prSet presAssocID="{785CA4EF-2476-496E-A689-8CD0B64342FD}" presName="hierChild4" presStyleCnt="0"/>
      <dgm:spPr/>
    </dgm:pt>
    <dgm:pt modelId="{FE13C9ED-CD87-4D22-A8A9-4E90EB0A2E1E}" type="pres">
      <dgm:prSet presAssocID="{785CA4EF-2476-496E-A689-8CD0B64342FD}" presName="hierChild5" presStyleCnt="0"/>
      <dgm:spPr/>
    </dgm:pt>
    <dgm:pt modelId="{B3F0EBA3-74BF-4781-B576-586829EEBFE2}" type="pres">
      <dgm:prSet presAssocID="{B98CF6BA-9AAB-4D34-BD66-B2AC3A9693F6}" presName="Name37" presStyleLbl="parChTrans1D2" presStyleIdx="4" presStyleCnt="5"/>
      <dgm:spPr/>
      <dgm:t>
        <a:bodyPr/>
        <a:lstStyle/>
        <a:p>
          <a:endParaRPr lang="it-IT"/>
        </a:p>
      </dgm:t>
    </dgm:pt>
    <dgm:pt modelId="{E0F94638-74C2-4A4D-A07E-BAF9B658546D}" type="pres">
      <dgm:prSet presAssocID="{98C51B09-4922-4B99-90FC-70CCFC8FA341}" presName="hierRoot2" presStyleCnt="0">
        <dgm:presLayoutVars>
          <dgm:hierBranch val="init"/>
        </dgm:presLayoutVars>
      </dgm:prSet>
      <dgm:spPr/>
    </dgm:pt>
    <dgm:pt modelId="{B6CA680A-9513-4D06-89FD-B1BE69A3304F}" type="pres">
      <dgm:prSet presAssocID="{98C51B09-4922-4B99-90FC-70CCFC8FA341}" presName="rootComposite" presStyleCnt="0"/>
      <dgm:spPr/>
    </dgm:pt>
    <dgm:pt modelId="{93A9AF43-A7D0-4795-98E0-3D03FD7CCE50}" type="pres">
      <dgm:prSet presAssocID="{98C51B09-4922-4B99-90FC-70CCFC8FA34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2E8666D-973D-4C34-800E-E7FBBC3BF4ED}" type="pres">
      <dgm:prSet presAssocID="{98C51B09-4922-4B99-90FC-70CCFC8FA341}" presName="rootConnector" presStyleLbl="node2" presStyleIdx="4" presStyleCnt="5"/>
      <dgm:spPr/>
      <dgm:t>
        <a:bodyPr/>
        <a:lstStyle/>
        <a:p>
          <a:endParaRPr lang="it-IT"/>
        </a:p>
      </dgm:t>
    </dgm:pt>
    <dgm:pt modelId="{AB040EFE-15FF-4521-BDC3-529F4C983449}" type="pres">
      <dgm:prSet presAssocID="{98C51B09-4922-4B99-90FC-70CCFC8FA341}" presName="hierChild4" presStyleCnt="0"/>
      <dgm:spPr/>
    </dgm:pt>
    <dgm:pt modelId="{55A0ADD2-3D62-49C7-A5F6-2B7C7E52A187}" type="pres">
      <dgm:prSet presAssocID="{98C51B09-4922-4B99-90FC-70CCFC8FA341}" presName="hierChild5" presStyleCnt="0"/>
      <dgm:spPr/>
    </dgm:pt>
    <dgm:pt modelId="{4851EEA0-2DC8-4E44-801B-0F180AFB8322}" type="pres">
      <dgm:prSet presAssocID="{15DCF3C3-F122-4156-8182-314B745AFA50}" presName="hierChild3" presStyleCnt="0"/>
      <dgm:spPr/>
    </dgm:pt>
  </dgm:ptLst>
  <dgm:cxnLst>
    <dgm:cxn modelId="{BA47C391-1825-429E-B677-E690B1937E83}" type="presOf" srcId="{B7A65588-3A54-4CA6-8C79-BFB23461C56A}" destId="{3E7F6C78-253F-42D8-B1ED-443D08116B75}" srcOrd="0" destOrd="0" presId="urn:microsoft.com/office/officeart/2005/8/layout/orgChart1"/>
    <dgm:cxn modelId="{D3E974AF-F85E-43DF-A946-23E684B825D8}" type="presOf" srcId="{98C51B09-4922-4B99-90FC-70CCFC8FA341}" destId="{93A9AF43-A7D0-4795-98E0-3D03FD7CCE50}" srcOrd="0" destOrd="0" presId="urn:microsoft.com/office/officeart/2005/8/layout/orgChart1"/>
    <dgm:cxn modelId="{5AA87303-8320-4C13-A1F8-B72B01D36119}" srcId="{15DCF3C3-F122-4156-8182-314B745AFA50}" destId="{07AF955A-FE24-41C7-889A-3D8E51A73BDF}" srcOrd="2" destOrd="0" parTransId="{AF062753-30A2-40BF-83BC-F4266ADDB778}" sibTransId="{FF6B29F3-01DF-4FB1-9C58-E0032889A209}"/>
    <dgm:cxn modelId="{2D5AED7B-17D0-444B-9F34-154F4FB3EB58}" type="presOf" srcId="{15DCF3C3-F122-4156-8182-314B745AFA50}" destId="{34E441F5-91B9-4F65-BFA4-A4BAF51C9DB5}" srcOrd="1" destOrd="0" presId="urn:microsoft.com/office/officeart/2005/8/layout/orgChart1"/>
    <dgm:cxn modelId="{F71E28CA-31B4-40D7-A4D7-55952DF04D55}" type="presOf" srcId="{E041097A-FCE9-44E4-AF9A-5488657870DD}" destId="{D1E269AD-F88A-484F-A95E-5DBD1C7BAF2D}" srcOrd="0" destOrd="0" presId="urn:microsoft.com/office/officeart/2005/8/layout/orgChart1"/>
    <dgm:cxn modelId="{23CCF0C5-403C-4C63-8035-3314D0BDA028}" srcId="{15DCF3C3-F122-4156-8182-314B745AFA50}" destId="{05861C57-9F09-4F80-8556-DDC9B8D8AB17}" srcOrd="0" destOrd="0" parTransId="{13D55F44-FBFB-410B-879A-F2B793D47EDC}" sibTransId="{27015467-096C-4C09-9C51-9C3C66904718}"/>
    <dgm:cxn modelId="{8509E416-A8C1-4070-81CD-C901BD7D4B1A}" srcId="{15DCF3C3-F122-4156-8182-314B745AFA50}" destId="{98C51B09-4922-4B99-90FC-70CCFC8FA341}" srcOrd="4" destOrd="0" parTransId="{B98CF6BA-9AAB-4D34-BD66-B2AC3A9693F6}" sibTransId="{33DC09E2-90AC-4ADC-B262-04D2C54A4DE8}"/>
    <dgm:cxn modelId="{9C56112A-C686-4D53-9F04-B01B531AB7E6}" type="presOf" srcId="{785CA4EF-2476-496E-A689-8CD0B64342FD}" destId="{96EA63E3-FE2E-4287-927E-0C2532531CF2}" srcOrd="1" destOrd="0" presId="urn:microsoft.com/office/officeart/2005/8/layout/orgChart1"/>
    <dgm:cxn modelId="{A2BF3B9D-D572-41B0-9CE4-7AC7BC2636FC}" type="presOf" srcId="{05861C57-9F09-4F80-8556-DDC9B8D8AB17}" destId="{6C113DBC-9B5C-486F-BBE2-202BA0BA509E}" srcOrd="1" destOrd="0" presId="urn:microsoft.com/office/officeart/2005/8/layout/orgChart1"/>
    <dgm:cxn modelId="{8CFFA746-C193-4C28-9BF3-BC419868D526}" type="presOf" srcId="{15DCF3C3-F122-4156-8182-314B745AFA50}" destId="{0CBE4BC3-E946-4371-BF24-F948282B4977}" srcOrd="0" destOrd="0" presId="urn:microsoft.com/office/officeart/2005/8/layout/orgChart1"/>
    <dgm:cxn modelId="{8E45E47F-0E80-4941-B6E1-AB0B683D85C6}" type="presOf" srcId="{98C51B09-4922-4B99-90FC-70CCFC8FA341}" destId="{22E8666D-973D-4C34-800E-E7FBBC3BF4ED}" srcOrd="1" destOrd="0" presId="urn:microsoft.com/office/officeart/2005/8/layout/orgChart1"/>
    <dgm:cxn modelId="{E4FAB608-D7F9-42FF-8CA0-F601BC782A86}" type="presOf" srcId="{2520FE52-13D3-4C2C-B9DD-A4A923E7E561}" destId="{ADE9508F-9D0E-46C0-90BC-8EB9840DDB6D}" srcOrd="0" destOrd="0" presId="urn:microsoft.com/office/officeart/2005/8/layout/orgChart1"/>
    <dgm:cxn modelId="{7A0050D3-94C1-4F1C-980A-15E1C663E1FA}" type="presOf" srcId="{785CA4EF-2476-496E-A689-8CD0B64342FD}" destId="{8AB405DF-50AD-4996-866F-964C0B9C59E6}" srcOrd="0" destOrd="0" presId="urn:microsoft.com/office/officeart/2005/8/layout/orgChart1"/>
    <dgm:cxn modelId="{986CFF7D-C4FE-41D5-A588-4784DF2E8783}" type="presOf" srcId="{07AF955A-FE24-41C7-889A-3D8E51A73BDF}" destId="{614CC5D1-D356-40B7-81DB-EC4E6A595CF1}" srcOrd="1" destOrd="0" presId="urn:microsoft.com/office/officeart/2005/8/layout/orgChart1"/>
    <dgm:cxn modelId="{E2269E70-B89E-414A-9154-609A48B5BF2C}" type="presOf" srcId="{05861C57-9F09-4F80-8556-DDC9B8D8AB17}" destId="{7937F89A-9C7D-407F-9759-060015B7F149}" srcOrd="0" destOrd="0" presId="urn:microsoft.com/office/officeart/2005/8/layout/orgChart1"/>
    <dgm:cxn modelId="{C7D689FB-3201-4BC2-AD61-A4D86C697BC7}" type="presOf" srcId="{AF062753-30A2-40BF-83BC-F4266ADDB778}" destId="{D1D58C84-9E18-4E87-87F9-7AF405648FF1}" srcOrd="0" destOrd="0" presId="urn:microsoft.com/office/officeart/2005/8/layout/orgChart1"/>
    <dgm:cxn modelId="{10FD7460-4A1A-4114-9962-1D1AEEEC1606}" type="presOf" srcId="{6EC3E79C-3D65-43D4-A2B4-2BDA8FB88C49}" destId="{37C21F8C-38C7-4576-9BF1-1E017BD604A5}" srcOrd="0" destOrd="0" presId="urn:microsoft.com/office/officeart/2005/8/layout/orgChart1"/>
    <dgm:cxn modelId="{03A15972-9605-4336-BF40-886B45AB1E7E}" srcId="{15DCF3C3-F122-4156-8182-314B745AFA50}" destId="{785CA4EF-2476-496E-A689-8CD0B64342FD}" srcOrd="3" destOrd="0" parTransId="{B7A65588-3A54-4CA6-8C79-BFB23461C56A}" sibTransId="{BD73BA88-D4A2-40F3-A141-EF38941BF7AC}"/>
    <dgm:cxn modelId="{BC7AE3A6-A9BA-415C-A4DA-7517187C2468}" type="presOf" srcId="{07AF955A-FE24-41C7-889A-3D8E51A73BDF}" destId="{CEAC616E-2CC7-4325-9994-946B5DB9752F}" srcOrd="0" destOrd="0" presId="urn:microsoft.com/office/officeart/2005/8/layout/orgChart1"/>
    <dgm:cxn modelId="{52A7413C-940E-4D76-B5A1-571D4DCDB633}" srcId="{2520FE52-13D3-4C2C-B9DD-A4A923E7E561}" destId="{15DCF3C3-F122-4156-8182-314B745AFA50}" srcOrd="0" destOrd="0" parTransId="{96A190B7-BCD5-4805-B8D2-7A61FAE99231}" sibTransId="{35CAF558-85EB-4840-9638-DDADE23B1001}"/>
    <dgm:cxn modelId="{790F2CF3-2A2F-4BA9-9724-D6EE57B9C5D2}" type="presOf" srcId="{13D55F44-FBFB-410B-879A-F2B793D47EDC}" destId="{DEEBA580-D24F-44B4-AB42-295D3B95BF29}" srcOrd="0" destOrd="0" presId="urn:microsoft.com/office/officeart/2005/8/layout/orgChart1"/>
    <dgm:cxn modelId="{2E9E1BEC-62EE-4DE0-A9AF-DEADE8E97A5E}" srcId="{15DCF3C3-F122-4156-8182-314B745AFA50}" destId="{E041097A-FCE9-44E4-AF9A-5488657870DD}" srcOrd="1" destOrd="0" parTransId="{6EC3E79C-3D65-43D4-A2B4-2BDA8FB88C49}" sibTransId="{AFA7D837-9D31-465A-9A2D-B57ACEB7639F}"/>
    <dgm:cxn modelId="{AFC7F86A-495F-49D2-9726-CF6959F3BF65}" type="presOf" srcId="{E041097A-FCE9-44E4-AF9A-5488657870DD}" destId="{E27B1FB6-E905-4F90-9070-5E762582C274}" srcOrd="1" destOrd="0" presId="urn:microsoft.com/office/officeart/2005/8/layout/orgChart1"/>
    <dgm:cxn modelId="{704BB4C9-EC7B-4D15-BA6F-42951E9D2147}" type="presOf" srcId="{B98CF6BA-9AAB-4D34-BD66-B2AC3A9693F6}" destId="{B3F0EBA3-74BF-4781-B576-586829EEBFE2}" srcOrd="0" destOrd="0" presId="urn:microsoft.com/office/officeart/2005/8/layout/orgChart1"/>
    <dgm:cxn modelId="{BCD2C706-563D-4002-A133-DC5B6896AACC}" type="presParOf" srcId="{ADE9508F-9D0E-46C0-90BC-8EB9840DDB6D}" destId="{F4085F05-5683-4562-A0E3-11817352E35C}" srcOrd="0" destOrd="0" presId="urn:microsoft.com/office/officeart/2005/8/layout/orgChart1"/>
    <dgm:cxn modelId="{8404D005-7293-444C-ABA7-AFCEA7401C1D}" type="presParOf" srcId="{F4085F05-5683-4562-A0E3-11817352E35C}" destId="{B59D0230-C69F-47F6-B55C-F9BB2A3E509F}" srcOrd="0" destOrd="0" presId="urn:microsoft.com/office/officeart/2005/8/layout/orgChart1"/>
    <dgm:cxn modelId="{A4A1D0A7-BFEF-4DC8-ADD0-0D5689153050}" type="presParOf" srcId="{B59D0230-C69F-47F6-B55C-F9BB2A3E509F}" destId="{0CBE4BC3-E946-4371-BF24-F948282B4977}" srcOrd="0" destOrd="0" presId="urn:microsoft.com/office/officeart/2005/8/layout/orgChart1"/>
    <dgm:cxn modelId="{42DA5FD6-4C9B-4794-9B09-18EDA1E0C156}" type="presParOf" srcId="{B59D0230-C69F-47F6-B55C-F9BB2A3E509F}" destId="{34E441F5-91B9-4F65-BFA4-A4BAF51C9DB5}" srcOrd="1" destOrd="0" presId="urn:microsoft.com/office/officeart/2005/8/layout/orgChart1"/>
    <dgm:cxn modelId="{72EF0D37-FCE5-416B-B31C-28DB4219387E}" type="presParOf" srcId="{F4085F05-5683-4562-A0E3-11817352E35C}" destId="{553E4E4C-5516-4C34-9C7E-EB9463964AD8}" srcOrd="1" destOrd="0" presId="urn:microsoft.com/office/officeart/2005/8/layout/orgChart1"/>
    <dgm:cxn modelId="{78A5D3F2-CB04-4269-9EA0-6412AEFD5FDB}" type="presParOf" srcId="{553E4E4C-5516-4C34-9C7E-EB9463964AD8}" destId="{DEEBA580-D24F-44B4-AB42-295D3B95BF29}" srcOrd="0" destOrd="0" presId="urn:microsoft.com/office/officeart/2005/8/layout/orgChart1"/>
    <dgm:cxn modelId="{3C5E338A-FF62-4094-9E6E-46635CF820C3}" type="presParOf" srcId="{553E4E4C-5516-4C34-9C7E-EB9463964AD8}" destId="{97A29D69-92A0-4322-811A-B89334A86B7F}" srcOrd="1" destOrd="0" presId="urn:microsoft.com/office/officeart/2005/8/layout/orgChart1"/>
    <dgm:cxn modelId="{055514C7-A2A6-4DBA-9CC7-5C5742C7BB39}" type="presParOf" srcId="{97A29D69-92A0-4322-811A-B89334A86B7F}" destId="{CF41A9FD-178B-4418-8AE7-FB9F4E0D39E0}" srcOrd="0" destOrd="0" presId="urn:microsoft.com/office/officeart/2005/8/layout/orgChart1"/>
    <dgm:cxn modelId="{22E76C04-CA48-4F6C-A6FC-6F4C76EAB55B}" type="presParOf" srcId="{CF41A9FD-178B-4418-8AE7-FB9F4E0D39E0}" destId="{7937F89A-9C7D-407F-9759-060015B7F149}" srcOrd="0" destOrd="0" presId="urn:microsoft.com/office/officeart/2005/8/layout/orgChart1"/>
    <dgm:cxn modelId="{D332C7DE-6B96-45A4-A6A5-CBF37437F686}" type="presParOf" srcId="{CF41A9FD-178B-4418-8AE7-FB9F4E0D39E0}" destId="{6C113DBC-9B5C-486F-BBE2-202BA0BA509E}" srcOrd="1" destOrd="0" presId="urn:microsoft.com/office/officeart/2005/8/layout/orgChart1"/>
    <dgm:cxn modelId="{73A1667F-5049-4F95-9E5E-9BE98BCF829A}" type="presParOf" srcId="{97A29D69-92A0-4322-811A-B89334A86B7F}" destId="{F77C55F2-201A-4312-8B7A-5B660E9113C8}" srcOrd="1" destOrd="0" presId="urn:microsoft.com/office/officeart/2005/8/layout/orgChart1"/>
    <dgm:cxn modelId="{71792EB1-022B-4A41-9CD2-9DEDD1E43738}" type="presParOf" srcId="{97A29D69-92A0-4322-811A-B89334A86B7F}" destId="{E0E66066-F81B-44F3-B197-D894A2740974}" srcOrd="2" destOrd="0" presId="urn:microsoft.com/office/officeart/2005/8/layout/orgChart1"/>
    <dgm:cxn modelId="{65345F30-344F-4C3A-88D4-07A5D7D6EBFE}" type="presParOf" srcId="{553E4E4C-5516-4C34-9C7E-EB9463964AD8}" destId="{37C21F8C-38C7-4576-9BF1-1E017BD604A5}" srcOrd="2" destOrd="0" presId="urn:microsoft.com/office/officeart/2005/8/layout/orgChart1"/>
    <dgm:cxn modelId="{ADE7C4C7-A1EB-42F1-BB9D-272FDD1B21AB}" type="presParOf" srcId="{553E4E4C-5516-4C34-9C7E-EB9463964AD8}" destId="{23291B72-016E-4285-8C39-07F21D110CED}" srcOrd="3" destOrd="0" presId="urn:microsoft.com/office/officeart/2005/8/layout/orgChart1"/>
    <dgm:cxn modelId="{7D6F639A-89A7-4165-A83C-36ACF6820EA6}" type="presParOf" srcId="{23291B72-016E-4285-8C39-07F21D110CED}" destId="{04048907-EEAE-4263-81C6-7AB82DDDBC3D}" srcOrd="0" destOrd="0" presId="urn:microsoft.com/office/officeart/2005/8/layout/orgChart1"/>
    <dgm:cxn modelId="{F4DCA5A5-5816-48AE-A25D-7B6D00C7A6B8}" type="presParOf" srcId="{04048907-EEAE-4263-81C6-7AB82DDDBC3D}" destId="{D1E269AD-F88A-484F-A95E-5DBD1C7BAF2D}" srcOrd="0" destOrd="0" presId="urn:microsoft.com/office/officeart/2005/8/layout/orgChart1"/>
    <dgm:cxn modelId="{2A458AF4-4CDB-4BA3-B60F-9DF7AC4951A8}" type="presParOf" srcId="{04048907-EEAE-4263-81C6-7AB82DDDBC3D}" destId="{E27B1FB6-E905-4F90-9070-5E762582C274}" srcOrd="1" destOrd="0" presId="urn:microsoft.com/office/officeart/2005/8/layout/orgChart1"/>
    <dgm:cxn modelId="{EB5ED0C8-3640-4E82-B9C0-3F1776C27530}" type="presParOf" srcId="{23291B72-016E-4285-8C39-07F21D110CED}" destId="{DB3C4798-2D64-4D53-A4BE-41BE5E374E53}" srcOrd="1" destOrd="0" presId="urn:microsoft.com/office/officeart/2005/8/layout/orgChart1"/>
    <dgm:cxn modelId="{17DDB0A5-EB83-4B84-A5C1-148790E046DB}" type="presParOf" srcId="{23291B72-016E-4285-8C39-07F21D110CED}" destId="{C54DC416-C131-407A-BA6F-CBF09EA41C21}" srcOrd="2" destOrd="0" presId="urn:microsoft.com/office/officeart/2005/8/layout/orgChart1"/>
    <dgm:cxn modelId="{BC47C722-3E05-4862-BABA-8F7F8F46331E}" type="presParOf" srcId="{553E4E4C-5516-4C34-9C7E-EB9463964AD8}" destId="{D1D58C84-9E18-4E87-87F9-7AF405648FF1}" srcOrd="4" destOrd="0" presId="urn:microsoft.com/office/officeart/2005/8/layout/orgChart1"/>
    <dgm:cxn modelId="{3A191D69-D813-4426-80F8-360B4079CBBC}" type="presParOf" srcId="{553E4E4C-5516-4C34-9C7E-EB9463964AD8}" destId="{F37032AD-4586-4762-A35E-23718E22DAC7}" srcOrd="5" destOrd="0" presId="urn:microsoft.com/office/officeart/2005/8/layout/orgChart1"/>
    <dgm:cxn modelId="{C4DF569A-2F69-44EC-9F09-E50E227035B2}" type="presParOf" srcId="{F37032AD-4586-4762-A35E-23718E22DAC7}" destId="{F8EFABC0-F3FD-45B0-87AA-1762AC155109}" srcOrd="0" destOrd="0" presId="urn:microsoft.com/office/officeart/2005/8/layout/orgChart1"/>
    <dgm:cxn modelId="{018068BA-E7F9-4768-BF3A-A76EA6C159FC}" type="presParOf" srcId="{F8EFABC0-F3FD-45B0-87AA-1762AC155109}" destId="{CEAC616E-2CC7-4325-9994-946B5DB9752F}" srcOrd="0" destOrd="0" presId="urn:microsoft.com/office/officeart/2005/8/layout/orgChart1"/>
    <dgm:cxn modelId="{BB30B87B-AD27-4503-A1AC-4A77F3DF3B60}" type="presParOf" srcId="{F8EFABC0-F3FD-45B0-87AA-1762AC155109}" destId="{614CC5D1-D356-40B7-81DB-EC4E6A595CF1}" srcOrd="1" destOrd="0" presId="urn:microsoft.com/office/officeart/2005/8/layout/orgChart1"/>
    <dgm:cxn modelId="{03A0B210-C8C5-43D2-86EB-E422D2D48E14}" type="presParOf" srcId="{F37032AD-4586-4762-A35E-23718E22DAC7}" destId="{EA4A001B-71A7-4420-969A-EEF4ECB2EC70}" srcOrd="1" destOrd="0" presId="urn:microsoft.com/office/officeart/2005/8/layout/orgChart1"/>
    <dgm:cxn modelId="{2EF5BCCA-85B2-4808-9F00-851C8D63F9A4}" type="presParOf" srcId="{F37032AD-4586-4762-A35E-23718E22DAC7}" destId="{C24402A2-1B8E-4BA6-B5F0-62276FC8C206}" srcOrd="2" destOrd="0" presId="urn:microsoft.com/office/officeart/2005/8/layout/orgChart1"/>
    <dgm:cxn modelId="{D2AA628D-EBE8-43B6-A220-19F4242F2B45}" type="presParOf" srcId="{553E4E4C-5516-4C34-9C7E-EB9463964AD8}" destId="{3E7F6C78-253F-42D8-B1ED-443D08116B75}" srcOrd="6" destOrd="0" presId="urn:microsoft.com/office/officeart/2005/8/layout/orgChart1"/>
    <dgm:cxn modelId="{C21E3ED2-09D9-41FC-908C-87941C59D0E4}" type="presParOf" srcId="{553E4E4C-5516-4C34-9C7E-EB9463964AD8}" destId="{8F25949A-15B2-4561-92FD-5E32C5B8D984}" srcOrd="7" destOrd="0" presId="urn:microsoft.com/office/officeart/2005/8/layout/orgChart1"/>
    <dgm:cxn modelId="{EDCFFC39-E12E-452D-A50E-A1F3A033A450}" type="presParOf" srcId="{8F25949A-15B2-4561-92FD-5E32C5B8D984}" destId="{9AB3169C-40D1-4949-BD7C-167A0A2ED302}" srcOrd="0" destOrd="0" presId="urn:microsoft.com/office/officeart/2005/8/layout/orgChart1"/>
    <dgm:cxn modelId="{C9C2632E-CA18-4C4E-8139-418683849D22}" type="presParOf" srcId="{9AB3169C-40D1-4949-BD7C-167A0A2ED302}" destId="{8AB405DF-50AD-4996-866F-964C0B9C59E6}" srcOrd="0" destOrd="0" presId="urn:microsoft.com/office/officeart/2005/8/layout/orgChart1"/>
    <dgm:cxn modelId="{A97802AA-4BE9-47EF-9F13-8E4B128BE52D}" type="presParOf" srcId="{9AB3169C-40D1-4949-BD7C-167A0A2ED302}" destId="{96EA63E3-FE2E-4287-927E-0C2532531CF2}" srcOrd="1" destOrd="0" presId="urn:microsoft.com/office/officeart/2005/8/layout/orgChart1"/>
    <dgm:cxn modelId="{B89A30F2-E957-4245-900F-E40161E9E7CF}" type="presParOf" srcId="{8F25949A-15B2-4561-92FD-5E32C5B8D984}" destId="{FF05F2D4-531C-48E4-923C-9D6D8DE42F19}" srcOrd="1" destOrd="0" presId="urn:microsoft.com/office/officeart/2005/8/layout/orgChart1"/>
    <dgm:cxn modelId="{44FC8E22-9D06-40F5-8933-8C2C3D9A475C}" type="presParOf" srcId="{8F25949A-15B2-4561-92FD-5E32C5B8D984}" destId="{FE13C9ED-CD87-4D22-A8A9-4E90EB0A2E1E}" srcOrd="2" destOrd="0" presId="urn:microsoft.com/office/officeart/2005/8/layout/orgChart1"/>
    <dgm:cxn modelId="{C030FAA0-C474-4764-A6FE-594C46A42043}" type="presParOf" srcId="{553E4E4C-5516-4C34-9C7E-EB9463964AD8}" destId="{B3F0EBA3-74BF-4781-B576-586829EEBFE2}" srcOrd="8" destOrd="0" presId="urn:microsoft.com/office/officeart/2005/8/layout/orgChart1"/>
    <dgm:cxn modelId="{D5200063-7DE3-4570-9162-2DC23FAA83CD}" type="presParOf" srcId="{553E4E4C-5516-4C34-9C7E-EB9463964AD8}" destId="{E0F94638-74C2-4A4D-A07E-BAF9B658546D}" srcOrd="9" destOrd="0" presId="urn:microsoft.com/office/officeart/2005/8/layout/orgChart1"/>
    <dgm:cxn modelId="{8AD2F22E-FFF6-48F9-9B92-62A4F964F3BC}" type="presParOf" srcId="{E0F94638-74C2-4A4D-A07E-BAF9B658546D}" destId="{B6CA680A-9513-4D06-89FD-B1BE69A3304F}" srcOrd="0" destOrd="0" presId="urn:microsoft.com/office/officeart/2005/8/layout/orgChart1"/>
    <dgm:cxn modelId="{BDE05FFE-5717-4446-B252-E52E6D21ADD4}" type="presParOf" srcId="{B6CA680A-9513-4D06-89FD-B1BE69A3304F}" destId="{93A9AF43-A7D0-4795-98E0-3D03FD7CCE50}" srcOrd="0" destOrd="0" presId="urn:microsoft.com/office/officeart/2005/8/layout/orgChart1"/>
    <dgm:cxn modelId="{B4E8AEA6-F8E2-42BF-87FF-C6A8A7730652}" type="presParOf" srcId="{B6CA680A-9513-4D06-89FD-B1BE69A3304F}" destId="{22E8666D-973D-4C34-800E-E7FBBC3BF4ED}" srcOrd="1" destOrd="0" presId="urn:microsoft.com/office/officeart/2005/8/layout/orgChart1"/>
    <dgm:cxn modelId="{90EC0CB8-0639-465D-A9BD-2FBE630C2C7E}" type="presParOf" srcId="{E0F94638-74C2-4A4D-A07E-BAF9B658546D}" destId="{AB040EFE-15FF-4521-BDC3-529F4C983449}" srcOrd="1" destOrd="0" presId="urn:microsoft.com/office/officeart/2005/8/layout/orgChart1"/>
    <dgm:cxn modelId="{9FCE5AAB-52D7-4F2F-BB95-FF8960E59B02}" type="presParOf" srcId="{E0F94638-74C2-4A4D-A07E-BAF9B658546D}" destId="{55A0ADD2-3D62-49C7-A5F6-2B7C7E52A187}" srcOrd="2" destOrd="0" presId="urn:microsoft.com/office/officeart/2005/8/layout/orgChart1"/>
    <dgm:cxn modelId="{2072D3BB-97BA-411C-8A00-745ED3B8BBD9}" type="presParOf" srcId="{F4085F05-5683-4562-A0E3-11817352E35C}" destId="{4851EEA0-2DC8-4E44-801B-0F180AFB8322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20FE52-13D3-4C2C-B9DD-A4A923E7E561}" type="doc">
      <dgm:prSet loTypeId="urn:microsoft.com/office/officeart/2005/8/layout/orgChart1" loCatId="hierarchy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15DCF3C3-F122-4156-8182-314B745AFA50}">
      <dgm:prSet phldrT="[Testo]" custT="1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sz="1600" b="1" i="0" u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STP/ENI</a:t>
          </a:r>
          <a:endParaRPr lang="it-IT" sz="1600" b="1" i="1" u="sng" dirty="0">
            <a:solidFill>
              <a:srgbClr val="00206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A190B7-BCD5-4805-B8D2-7A61FAE99231}" type="parTrans" cxnId="{52A7413C-940E-4D76-B5A1-571D4DCDB633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5CAF558-85EB-4840-9638-DDADE23B1001}" type="sibTrans" cxnId="{52A7413C-940E-4D76-B5A1-571D4DCDB633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8E59102-FA25-408A-BB72-F5A08E2F42C0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Comprensione della lingua</a:t>
          </a:r>
          <a:endParaRPr lang="it-IT" sz="1400" b="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8952003-2185-4E2B-8DD2-0DF718714464}" type="parTrans" cxnId="{887B2719-CC2E-4247-924E-856F7E5B2E7E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78E0B43-B185-4AD2-B4F0-08D20B858636}" type="sibTrans" cxnId="{887B2719-CC2E-4247-924E-856F7E5B2E7E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0E94245-8861-46A3-96B1-B652C351ADA1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it-IT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Retaggio socio-antropologico</a:t>
          </a:r>
        </a:p>
      </dgm:t>
    </dgm:pt>
    <dgm:pt modelId="{B48AA73F-B70B-4A1C-A532-F7E755AAC412}" type="parTrans" cxnId="{7ABEFCF9-D231-4B1D-B076-8576B5D53ACF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943CCA5-F23D-446F-B97F-1BE3D3C654FD}" type="sibTrans" cxnId="{7ABEFCF9-D231-4B1D-B076-8576B5D53ACF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EE23FD-8FA9-45BB-992B-3DBC9051BF1A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it-IT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Timore operatori sanitari maschi</a:t>
          </a:r>
        </a:p>
      </dgm:t>
    </dgm:pt>
    <dgm:pt modelId="{71446684-F761-433A-B530-63FECD925A61}" type="parTrans" cxnId="{D4AD4800-3DA7-4373-A496-9AE5507A2735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2951645-388C-4351-83E7-9DC67E298698}" type="sibTrans" cxnId="{D4AD4800-3DA7-4373-A496-9AE5507A2735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9616A76-1472-42E1-9B26-6C907AFE5A27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it-IT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Difficoltà di spostamento</a:t>
          </a:r>
        </a:p>
      </dgm:t>
    </dgm:pt>
    <dgm:pt modelId="{C4D69B35-5F1C-462D-B0A0-1905C517B81A}" type="parTrans" cxnId="{A6A4C7CD-1D61-4FE2-B1D6-8AA5D8E7348F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E13AC25-E2A1-44E2-8D38-A724C067ECC0}" type="sibTrans" cxnId="{A6A4C7CD-1D61-4FE2-B1D6-8AA5D8E7348F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1F054F4-61A8-45E6-AE15-AA2C0BE48049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it-IT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Problemi di contatto e  indirizzo postale </a:t>
          </a:r>
        </a:p>
      </dgm:t>
    </dgm:pt>
    <dgm:pt modelId="{ACFF3559-5FE2-4F43-B82A-3F82A34093A8}" type="parTrans" cxnId="{5C41378B-0482-48D6-8F4A-37CD0851BEA9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8746D1-74EF-4FB0-8965-544894C8FD6A}" type="sibTrans" cxnId="{5C41378B-0482-48D6-8F4A-37CD0851BEA9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220DF24-DAE4-436A-986C-6FBA6E84B3BD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sz="14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Difficoltà di censimento</a:t>
          </a:r>
        </a:p>
      </dgm:t>
    </dgm:pt>
    <dgm:pt modelId="{2C64C93E-2E70-4144-A9C0-07604EEFB663}" type="parTrans" cxnId="{94B7753C-621D-476E-9DE7-82FDD7F97807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5115066-B987-45D2-A326-05E28D3B69D6}" type="sibTrans" cxnId="{94B7753C-621D-476E-9DE7-82FDD7F97807}">
      <dgm:prSet/>
      <dgm:spPr/>
      <dgm:t>
        <a:bodyPr/>
        <a:lstStyle/>
        <a:p>
          <a:endParaRPr lang="it-IT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E9508F-9D0E-46C0-90BC-8EB9840DDB6D}" type="pres">
      <dgm:prSet presAssocID="{2520FE52-13D3-4C2C-B9DD-A4A923E7E5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4085F05-5683-4562-A0E3-11817352E35C}" type="pres">
      <dgm:prSet presAssocID="{15DCF3C3-F122-4156-8182-314B745AFA50}" presName="hierRoot1" presStyleCnt="0">
        <dgm:presLayoutVars>
          <dgm:hierBranch val="init"/>
        </dgm:presLayoutVars>
      </dgm:prSet>
      <dgm:spPr/>
    </dgm:pt>
    <dgm:pt modelId="{B59D0230-C69F-47F6-B55C-F9BB2A3E509F}" type="pres">
      <dgm:prSet presAssocID="{15DCF3C3-F122-4156-8182-314B745AFA50}" presName="rootComposite1" presStyleCnt="0"/>
      <dgm:spPr/>
    </dgm:pt>
    <dgm:pt modelId="{0CBE4BC3-E946-4371-BF24-F948282B4977}" type="pres">
      <dgm:prSet presAssocID="{15DCF3C3-F122-4156-8182-314B745AFA50}" presName="rootText1" presStyleLbl="node0" presStyleIdx="0" presStyleCnt="1" custScaleX="117490" custScaleY="6560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4E441F5-91B9-4F65-BFA4-A4BAF51C9DB5}" type="pres">
      <dgm:prSet presAssocID="{15DCF3C3-F122-4156-8182-314B745AFA50}" presName="rootConnector1" presStyleLbl="node1" presStyleIdx="0" presStyleCnt="0"/>
      <dgm:spPr/>
      <dgm:t>
        <a:bodyPr/>
        <a:lstStyle/>
        <a:p>
          <a:endParaRPr lang="it-IT"/>
        </a:p>
      </dgm:t>
    </dgm:pt>
    <dgm:pt modelId="{553E4E4C-5516-4C34-9C7E-EB9463964AD8}" type="pres">
      <dgm:prSet presAssocID="{15DCF3C3-F122-4156-8182-314B745AFA50}" presName="hierChild2" presStyleCnt="0"/>
      <dgm:spPr/>
    </dgm:pt>
    <dgm:pt modelId="{3406E0DB-1763-47EC-A132-C842B0ED04F0}" type="pres">
      <dgm:prSet presAssocID="{2C64C93E-2E70-4144-A9C0-07604EEFB663}" presName="Name37" presStyleLbl="parChTrans1D2" presStyleIdx="0" presStyleCnt="6"/>
      <dgm:spPr/>
      <dgm:t>
        <a:bodyPr/>
        <a:lstStyle/>
        <a:p>
          <a:endParaRPr lang="it-IT"/>
        </a:p>
      </dgm:t>
    </dgm:pt>
    <dgm:pt modelId="{00AC3F20-5F5F-4D52-B7E6-8807C5A3201A}" type="pres">
      <dgm:prSet presAssocID="{7220DF24-DAE4-436A-986C-6FBA6E84B3BD}" presName="hierRoot2" presStyleCnt="0">
        <dgm:presLayoutVars>
          <dgm:hierBranch val="init"/>
        </dgm:presLayoutVars>
      </dgm:prSet>
      <dgm:spPr/>
    </dgm:pt>
    <dgm:pt modelId="{96624961-B20D-4740-A471-4F052793C220}" type="pres">
      <dgm:prSet presAssocID="{7220DF24-DAE4-436A-986C-6FBA6E84B3BD}" presName="rootComposite" presStyleCnt="0"/>
      <dgm:spPr/>
    </dgm:pt>
    <dgm:pt modelId="{C1D266CC-C488-4056-B10E-7D81BD886DFA}" type="pres">
      <dgm:prSet presAssocID="{7220DF24-DAE4-436A-986C-6FBA6E84B3BD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B980B87-FF59-4E00-9EA4-10F797E83FA3}" type="pres">
      <dgm:prSet presAssocID="{7220DF24-DAE4-436A-986C-6FBA6E84B3BD}" presName="rootConnector" presStyleLbl="node2" presStyleIdx="0" presStyleCnt="6"/>
      <dgm:spPr/>
      <dgm:t>
        <a:bodyPr/>
        <a:lstStyle/>
        <a:p>
          <a:endParaRPr lang="it-IT"/>
        </a:p>
      </dgm:t>
    </dgm:pt>
    <dgm:pt modelId="{FADAE208-CA10-491B-80A0-7B7943CC7E0C}" type="pres">
      <dgm:prSet presAssocID="{7220DF24-DAE4-436A-986C-6FBA6E84B3BD}" presName="hierChild4" presStyleCnt="0"/>
      <dgm:spPr/>
    </dgm:pt>
    <dgm:pt modelId="{B3EF281E-38E0-4077-99A2-49503042AAE1}" type="pres">
      <dgm:prSet presAssocID="{7220DF24-DAE4-436A-986C-6FBA6E84B3BD}" presName="hierChild5" presStyleCnt="0"/>
      <dgm:spPr/>
    </dgm:pt>
    <dgm:pt modelId="{5C09322F-9C8E-4585-87DE-1DBA8018A9E1}" type="pres">
      <dgm:prSet presAssocID="{F8952003-2185-4E2B-8DD2-0DF718714464}" presName="Name37" presStyleLbl="parChTrans1D2" presStyleIdx="1" presStyleCnt="6"/>
      <dgm:spPr/>
      <dgm:t>
        <a:bodyPr/>
        <a:lstStyle/>
        <a:p>
          <a:endParaRPr lang="it-IT"/>
        </a:p>
      </dgm:t>
    </dgm:pt>
    <dgm:pt modelId="{359609D9-30E6-49EE-B072-61609C2CF752}" type="pres">
      <dgm:prSet presAssocID="{08E59102-FA25-408A-BB72-F5A08E2F42C0}" presName="hierRoot2" presStyleCnt="0">
        <dgm:presLayoutVars>
          <dgm:hierBranch val="init"/>
        </dgm:presLayoutVars>
      </dgm:prSet>
      <dgm:spPr/>
    </dgm:pt>
    <dgm:pt modelId="{A11918A4-87B9-4707-945B-BA6A2E4DFDD2}" type="pres">
      <dgm:prSet presAssocID="{08E59102-FA25-408A-BB72-F5A08E2F42C0}" presName="rootComposite" presStyleCnt="0"/>
      <dgm:spPr/>
    </dgm:pt>
    <dgm:pt modelId="{F689C047-187E-43BE-851B-B95136F93904}" type="pres">
      <dgm:prSet presAssocID="{08E59102-FA25-408A-BB72-F5A08E2F42C0}" presName="rootText" presStyleLbl="node2" presStyleIdx="1" presStyleCnt="6" custScaleX="13052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C8BF6F7-4C72-4ACC-BF99-CCF6C61258CF}" type="pres">
      <dgm:prSet presAssocID="{08E59102-FA25-408A-BB72-F5A08E2F42C0}" presName="rootConnector" presStyleLbl="node2" presStyleIdx="1" presStyleCnt="6"/>
      <dgm:spPr/>
      <dgm:t>
        <a:bodyPr/>
        <a:lstStyle/>
        <a:p>
          <a:endParaRPr lang="it-IT"/>
        </a:p>
      </dgm:t>
    </dgm:pt>
    <dgm:pt modelId="{11DEEEED-5EBB-4421-9310-E57263F2ABDE}" type="pres">
      <dgm:prSet presAssocID="{08E59102-FA25-408A-BB72-F5A08E2F42C0}" presName="hierChild4" presStyleCnt="0"/>
      <dgm:spPr/>
    </dgm:pt>
    <dgm:pt modelId="{3DD99CD8-FBF9-4E9C-9D82-CDC839B45F22}" type="pres">
      <dgm:prSet presAssocID="{08E59102-FA25-408A-BB72-F5A08E2F42C0}" presName="hierChild5" presStyleCnt="0"/>
      <dgm:spPr/>
    </dgm:pt>
    <dgm:pt modelId="{3271B99E-7A5D-450B-BBDF-9903253B88DD}" type="pres">
      <dgm:prSet presAssocID="{B48AA73F-B70B-4A1C-A532-F7E755AAC412}" presName="Name37" presStyleLbl="parChTrans1D2" presStyleIdx="2" presStyleCnt="6"/>
      <dgm:spPr/>
      <dgm:t>
        <a:bodyPr/>
        <a:lstStyle/>
        <a:p>
          <a:endParaRPr lang="it-IT"/>
        </a:p>
      </dgm:t>
    </dgm:pt>
    <dgm:pt modelId="{EA51D367-3D97-4C02-8D1F-8DEAC7E7453B}" type="pres">
      <dgm:prSet presAssocID="{F0E94245-8861-46A3-96B1-B652C351ADA1}" presName="hierRoot2" presStyleCnt="0">
        <dgm:presLayoutVars>
          <dgm:hierBranch val="init"/>
        </dgm:presLayoutVars>
      </dgm:prSet>
      <dgm:spPr/>
    </dgm:pt>
    <dgm:pt modelId="{2B942794-F95B-4A22-989A-9BBF73F2B653}" type="pres">
      <dgm:prSet presAssocID="{F0E94245-8861-46A3-96B1-B652C351ADA1}" presName="rootComposite" presStyleCnt="0"/>
      <dgm:spPr/>
    </dgm:pt>
    <dgm:pt modelId="{0A5B83AB-3E1B-4E4D-AB55-E138342E804A}" type="pres">
      <dgm:prSet presAssocID="{F0E94245-8861-46A3-96B1-B652C351ADA1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824F874-E859-41B4-8F37-BAD388FDD472}" type="pres">
      <dgm:prSet presAssocID="{F0E94245-8861-46A3-96B1-B652C351ADA1}" presName="rootConnector" presStyleLbl="node2" presStyleIdx="2" presStyleCnt="6"/>
      <dgm:spPr/>
      <dgm:t>
        <a:bodyPr/>
        <a:lstStyle/>
        <a:p>
          <a:endParaRPr lang="it-IT"/>
        </a:p>
      </dgm:t>
    </dgm:pt>
    <dgm:pt modelId="{1D3FA152-EDA6-46E3-A720-1A746C20C851}" type="pres">
      <dgm:prSet presAssocID="{F0E94245-8861-46A3-96B1-B652C351ADA1}" presName="hierChild4" presStyleCnt="0"/>
      <dgm:spPr/>
    </dgm:pt>
    <dgm:pt modelId="{A29AA388-082F-477E-877B-912193512B05}" type="pres">
      <dgm:prSet presAssocID="{F0E94245-8861-46A3-96B1-B652C351ADA1}" presName="hierChild5" presStyleCnt="0"/>
      <dgm:spPr/>
    </dgm:pt>
    <dgm:pt modelId="{5E9F09E2-8232-455B-AC1B-54973330A58D}" type="pres">
      <dgm:prSet presAssocID="{71446684-F761-433A-B530-63FECD925A61}" presName="Name37" presStyleLbl="parChTrans1D2" presStyleIdx="3" presStyleCnt="6"/>
      <dgm:spPr/>
      <dgm:t>
        <a:bodyPr/>
        <a:lstStyle/>
        <a:p>
          <a:endParaRPr lang="it-IT"/>
        </a:p>
      </dgm:t>
    </dgm:pt>
    <dgm:pt modelId="{0EAAFD71-F7F1-4E09-AAF8-B125D385A429}" type="pres">
      <dgm:prSet presAssocID="{A2EE23FD-8FA9-45BB-992B-3DBC9051BF1A}" presName="hierRoot2" presStyleCnt="0">
        <dgm:presLayoutVars>
          <dgm:hierBranch val="init"/>
        </dgm:presLayoutVars>
      </dgm:prSet>
      <dgm:spPr/>
    </dgm:pt>
    <dgm:pt modelId="{0B34B3BE-6FA7-4A3A-82D0-45E5A1102006}" type="pres">
      <dgm:prSet presAssocID="{A2EE23FD-8FA9-45BB-992B-3DBC9051BF1A}" presName="rootComposite" presStyleCnt="0"/>
      <dgm:spPr/>
    </dgm:pt>
    <dgm:pt modelId="{D554F7CB-BCE4-4724-9F38-650865363DC9}" type="pres">
      <dgm:prSet presAssocID="{A2EE23FD-8FA9-45BB-992B-3DBC9051BF1A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3133FD4-439C-4A21-BA1A-FCD1C52D5232}" type="pres">
      <dgm:prSet presAssocID="{A2EE23FD-8FA9-45BB-992B-3DBC9051BF1A}" presName="rootConnector" presStyleLbl="node2" presStyleIdx="3" presStyleCnt="6"/>
      <dgm:spPr/>
      <dgm:t>
        <a:bodyPr/>
        <a:lstStyle/>
        <a:p>
          <a:endParaRPr lang="it-IT"/>
        </a:p>
      </dgm:t>
    </dgm:pt>
    <dgm:pt modelId="{E93F5CC8-373F-4649-842B-29BA8E98C7F1}" type="pres">
      <dgm:prSet presAssocID="{A2EE23FD-8FA9-45BB-992B-3DBC9051BF1A}" presName="hierChild4" presStyleCnt="0"/>
      <dgm:spPr/>
    </dgm:pt>
    <dgm:pt modelId="{45F26C3D-72D5-4DD9-BEFE-A7C59F826BF4}" type="pres">
      <dgm:prSet presAssocID="{A2EE23FD-8FA9-45BB-992B-3DBC9051BF1A}" presName="hierChild5" presStyleCnt="0"/>
      <dgm:spPr/>
    </dgm:pt>
    <dgm:pt modelId="{36AA3347-11A6-4397-979A-488071BCE29E}" type="pres">
      <dgm:prSet presAssocID="{C4D69B35-5F1C-462D-B0A0-1905C517B81A}" presName="Name37" presStyleLbl="parChTrans1D2" presStyleIdx="4" presStyleCnt="6"/>
      <dgm:spPr/>
      <dgm:t>
        <a:bodyPr/>
        <a:lstStyle/>
        <a:p>
          <a:endParaRPr lang="it-IT"/>
        </a:p>
      </dgm:t>
    </dgm:pt>
    <dgm:pt modelId="{A3F91ED1-F3FF-4161-BF61-548E973AACAF}" type="pres">
      <dgm:prSet presAssocID="{49616A76-1472-42E1-9B26-6C907AFE5A27}" presName="hierRoot2" presStyleCnt="0">
        <dgm:presLayoutVars>
          <dgm:hierBranch val="init"/>
        </dgm:presLayoutVars>
      </dgm:prSet>
      <dgm:spPr/>
    </dgm:pt>
    <dgm:pt modelId="{1FAF5258-4E1F-490A-AA3F-DF50C1134482}" type="pres">
      <dgm:prSet presAssocID="{49616A76-1472-42E1-9B26-6C907AFE5A27}" presName="rootComposite" presStyleCnt="0"/>
      <dgm:spPr/>
    </dgm:pt>
    <dgm:pt modelId="{BB89F46D-F57A-45D6-936A-289370995B2B}" type="pres">
      <dgm:prSet presAssocID="{49616A76-1472-42E1-9B26-6C907AFE5A27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82B3BC0-91E8-464F-BFB5-4FFBA64F2233}" type="pres">
      <dgm:prSet presAssocID="{49616A76-1472-42E1-9B26-6C907AFE5A27}" presName="rootConnector" presStyleLbl="node2" presStyleIdx="4" presStyleCnt="6"/>
      <dgm:spPr/>
      <dgm:t>
        <a:bodyPr/>
        <a:lstStyle/>
        <a:p>
          <a:endParaRPr lang="it-IT"/>
        </a:p>
      </dgm:t>
    </dgm:pt>
    <dgm:pt modelId="{AE5E31C6-0570-47F6-AAF2-FA7960D15489}" type="pres">
      <dgm:prSet presAssocID="{49616A76-1472-42E1-9B26-6C907AFE5A27}" presName="hierChild4" presStyleCnt="0"/>
      <dgm:spPr/>
    </dgm:pt>
    <dgm:pt modelId="{0045E6E7-6586-4081-A144-14DAB08C0EF0}" type="pres">
      <dgm:prSet presAssocID="{49616A76-1472-42E1-9B26-6C907AFE5A27}" presName="hierChild5" presStyleCnt="0"/>
      <dgm:spPr/>
    </dgm:pt>
    <dgm:pt modelId="{07CC7A89-FF3C-47C9-9C63-DBE3BE451770}" type="pres">
      <dgm:prSet presAssocID="{ACFF3559-5FE2-4F43-B82A-3F82A34093A8}" presName="Name37" presStyleLbl="parChTrans1D2" presStyleIdx="5" presStyleCnt="6"/>
      <dgm:spPr/>
      <dgm:t>
        <a:bodyPr/>
        <a:lstStyle/>
        <a:p>
          <a:endParaRPr lang="it-IT"/>
        </a:p>
      </dgm:t>
    </dgm:pt>
    <dgm:pt modelId="{1F395985-6BBA-40B8-BBBB-3ACCABF00AE1}" type="pres">
      <dgm:prSet presAssocID="{91F054F4-61A8-45E6-AE15-AA2C0BE48049}" presName="hierRoot2" presStyleCnt="0">
        <dgm:presLayoutVars>
          <dgm:hierBranch val="init"/>
        </dgm:presLayoutVars>
      </dgm:prSet>
      <dgm:spPr/>
    </dgm:pt>
    <dgm:pt modelId="{59F8EBDC-0117-408A-ACB3-FD8ECC04E929}" type="pres">
      <dgm:prSet presAssocID="{91F054F4-61A8-45E6-AE15-AA2C0BE48049}" presName="rootComposite" presStyleCnt="0"/>
      <dgm:spPr/>
    </dgm:pt>
    <dgm:pt modelId="{2A5D6A75-8243-4E02-ACF3-589142506716}" type="pres">
      <dgm:prSet presAssocID="{91F054F4-61A8-45E6-AE15-AA2C0BE48049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58397F7-85B5-45F6-9DCF-0E63627BE999}" type="pres">
      <dgm:prSet presAssocID="{91F054F4-61A8-45E6-AE15-AA2C0BE48049}" presName="rootConnector" presStyleLbl="node2" presStyleIdx="5" presStyleCnt="6"/>
      <dgm:spPr/>
      <dgm:t>
        <a:bodyPr/>
        <a:lstStyle/>
        <a:p>
          <a:endParaRPr lang="it-IT"/>
        </a:p>
      </dgm:t>
    </dgm:pt>
    <dgm:pt modelId="{2CF19BCB-C735-4008-B4B6-F4F511ED9A56}" type="pres">
      <dgm:prSet presAssocID="{91F054F4-61A8-45E6-AE15-AA2C0BE48049}" presName="hierChild4" presStyleCnt="0"/>
      <dgm:spPr/>
    </dgm:pt>
    <dgm:pt modelId="{0709F20E-1AF5-4281-B0FD-D08592CE8B0B}" type="pres">
      <dgm:prSet presAssocID="{91F054F4-61A8-45E6-AE15-AA2C0BE48049}" presName="hierChild5" presStyleCnt="0"/>
      <dgm:spPr/>
    </dgm:pt>
    <dgm:pt modelId="{4851EEA0-2DC8-4E44-801B-0F180AFB8322}" type="pres">
      <dgm:prSet presAssocID="{15DCF3C3-F122-4156-8182-314B745AFA50}" presName="hierChild3" presStyleCnt="0"/>
      <dgm:spPr/>
    </dgm:pt>
  </dgm:ptLst>
  <dgm:cxnLst>
    <dgm:cxn modelId="{B74C2810-087B-49E4-BD0F-D7CF30B091BD}" type="presOf" srcId="{7220DF24-DAE4-436A-986C-6FBA6E84B3BD}" destId="{AB980B87-FF59-4E00-9EA4-10F797E83FA3}" srcOrd="1" destOrd="0" presId="urn:microsoft.com/office/officeart/2005/8/layout/orgChart1"/>
    <dgm:cxn modelId="{27D9E5B3-3F05-49BD-A40B-1ADAD9FBB9E2}" type="presOf" srcId="{F8952003-2185-4E2B-8DD2-0DF718714464}" destId="{5C09322F-9C8E-4585-87DE-1DBA8018A9E1}" srcOrd="0" destOrd="0" presId="urn:microsoft.com/office/officeart/2005/8/layout/orgChart1"/>
    <dgm:cxn modelId="{2B8F840C-478B-41C6-98BF-1E2B7C498750}" type="presOf" srcId="{71446684-F761-433A-B530-63FECD925A61}" destId="{5E9F09E2-8232-455B-AC1B-54973330A58D}" srcOrd="0" destOrd="0" presId="urn:microsoft.com/office/officeart/2005/8/layout/orgChart1"/>
    <dgm:cxn modelId="{22CA7EA4-157F-4AB5-8322-782D714B109B}" type="presOf" srcId="{2C64C93E-2E70-4144-A9C0-07604EEFB663}" destId="{3406E0DB-1763-47EC-A132-C842B0ED04F0}" srcOrd="0" destOrd="0" presId="urn:microsoft.com/office/officeart/2005/8/layout/orgChart1"/>
    <dgm:cxn modelId="{D1C32AD3-76ED-47EB-90F9-891DD92F8CC2}" type="presOf" srcId="{7220DF24-DAE4-436A-986C-6FBA6E84B3BD}" destId="{C1D266CC-C488-4056-B10E-7D81BD886DFA}" srcOrd="0" destOrd="0" presId="urn:microsoft.com/office/officeart/2005/8/layout/orgChart1"/>
    <dgm:cxn modelId="{101A6B6C-FE31-4EFC-BD01-DFEF600CCDCD}" type="presOf" srcId="{C4D69B35-5F1C-462D-B0A0-1905C517B81A}" destId="{36AA3347-11A6-4397-979A-488071BCE29E}" srcOrd="0" destOrd="0" presId="urn:microsoft.com/office/officeart/2005/8/layout/orgChart1"/>
    <dgm:cxn modelId="{887B2719-CC2E-4247-924E-856F7E5B2E7E}" srcId="{15DCF3C3-F122-4156-8182-314B745AFA50}" destId="{08E59102-FA25-408A-BB72-F5A08E2F42C0}" srcOrd="1" destOrd="0" parTransId="{F8952003-2185-4E2B-8DD2-0DF718714464}" sibTransId="{E78E0B43-B185-4AD2-B4F0-08D20B858636}"/>
    <dgm:cxn modelId="{A827C3B5-2508-4924-8E5E-57A663839D83}" type="presOf" srcId="{A2EE23FD-8FA9-45BB-992B-3DBC9051BF1A}" destId="{D554F7CB-BCE4-4724-9F38-650865363DC9}" srcOrd="0" destOrd="0" presId="urn:microsoft.com/office/officeart/2005/8/layout/orgChart1"/>
    <dgm:cxn modelId="{94B7753C-621D-476E-9DE7-82FDD7F97807}" srcId="{15DCF3C3-F122-4156-8182-314B745AFA50}" destId="{7220DF24-DAE4-436A-986C-6FBA6E84B3BD}" srcOrd="0" destOrd="0" parTransId="{2C64C93E-2E70-4144-A9C0-07604EEFB663}" sibTransId="{A5115066-B987-45D2-A326-05E28D3B69D6}"/>
    <dgm:cxn modelId="{8BDE37B2-D0F6-4B2E-89FE-545E22B38E14}" type="presOf" srcId="{ACFF3559-5FE2-4F43-B82A-3F82A34093A8}" destId="{07CC7A89-FF3C-47C9-9C63-DBE3BE451770}" srcOrd="0" destOrd="0" presId="urn:microsoft.com/office/officeart/2005/8/layout/orgChart1"/>
    <dgm:cxn modelId="{5C41378B-0482-48D6-8F4A-37CD0851BEA9}" srcId="{15DCF3C3-F122-4156-8182-314B745AFA50}" destId="{91F054F4-61A8-45E6-AE15-AA2C0BE48049}" srcOrd="5" destOrd="0" parTransId="{ACFF3559-5FE2-4F43-B82A-3F82A34093A8}" sibTransId="{B28746D1-74EF-4FB0-8965-544894C8FD6A}"/>
    <dgm:cxn modelId="{9FE46034-FB76-41A9-A0A9-11A16F35B0B8}" type="presOf" srcId="{49616A76-1472-42E1-9B26-6C907AFE5A27}" destId="{BB89F46D-F57A-45D6-936A-289370995B2B}" srcOrd="0" destOrd="0" presId="urn:microsoft.com/office/officeart/2005/8/layout/orgChart1"/>
    <dgm:cxn modelId="{2D5AED7B-17D0-444B-9F34-154F4FB3EB58}" type="presOf" srcId="{15DCF3C3-F122-4156-8182-314B745AFA50}" destId="{34E441F5-91B9-4F65-BFA4-A4BAF51C9DB5}" srcOrd="1" destOrd="0" presId="urn:microsoft.com/office/officeart/2005/8/layout/orgChart1"/>
    <dgm:cxn modelId="{6E7BB597-078D-49C3-8271-4289C8E380F5}" type="presOf" srcId="{08E59102-FA25-408A-BB72-F5A08E2F42C0}" destId="{F689C047-187E-43BE-851B-B95136F93904}" srcOrd="0" destOrd="0" presId="urn:microsoft.com/office/officeart/2005/8/layout/orgChart1"/>
    <dgm:cxn modelId="{D4AD4800-3DA7-4373-A496-9AE5507A2735}" srcId="{15DCF3C3-F122-4156-8182-314B745AFA50}" destId="{A2EE23FD-8FA9-45BB-992B-3DBC9051BF1A}" srcOrd="3" destOrd="0" parTransId="{71446684-F761-433A-B530-63FECD925A61}" sibTransId="{E2951645-388C-4351-83E7-9DC67E298698}"/>
    <dgm:cxn modelId="{FDF0952D-FDD7-49E8-A282-FE30FF1B4A11}" type="presOf" srcId="{08E59102-FA25-408A-BB72-F5A08E2F42C0}" destId="{3C8BF6F7-4C72-4ACC-BF99-CCF6C61258CF}" srcOrd="1" destOrd="0" presId="urn:microsoft.com/office/officeart/2005/8/layout/orgChart1"/>
    <dgm:cxn modelId="{A91CDBA4-C21A-4342-A230-4703514BBD9F}" type="presOf" srcId="{91F054F4-61A8-45E6-AE15-AA2C0BE48049}" destId="{058397F7-85B5-45F6-9DCF-0E63627BE999}" srcOrd="1" destOrd="0" presId="urn:microsoft.com/office/officeart/2005/8/layout/orgChart1"/>
    <dgm:cxn modelId="{BC811B00-F575-4D02-B9C2-F21D4210456A}" type="presOf" srcId="{91F054F4-61A8-45E6-AE15-AA2C0BE48049}" destId="{2A5D6A75-8243-4E02-ACF3-589142506716}" srcOrd="0" destOrd="0" presId="urn:microsoft.com/office/officeart/2005/8/layout/orgChart1"/>
    <dgm:cxn modelId="{2FCCC198-9944-41F8-BC65-0939A2958CD5}" type="presOf" srcId="{F0E94245-8861-46A3-96B1-B652C351ADA1}" destId="{3824F874-E859-41B4-8F37-BAD388FDD472}" srcOrd="1" destOrd="0" presId="urn:microsoft.com/office/officeart/2005/8/layout/orgChart1"/>
    <dgm:cxn modelId="{8CFFA746-C193-4C28-9BF3-BC419868D526}" type="presOf" srcId="{15DCF3C3-F122-4156-8182-314B745AFA50}" destId="{0CBE4BC3-E946-4371-BF24-F948282B4977}" srcOrd="0" destOrd="0" presId="urn:microsoft.com/office/officeart/2005/8/layout/orgChart1"/>
    <dgm:cxn modelId="{4F511113-8A79-4423-91C2-E4ACB40B535D}" type="presOf" srcId="{A2EE23FD-8FA9-45BB-992B-3DBC9051BF1A}" destId="{D3133FD4-439C-4A21-BA1A-FCD1C52D5232}" srcOrd="1" destOrd="0" presId="urn:microsoft.com/office/officeart/2005/8/layout/orgChart1"/>
    <dgm:cxn modelId="{7ABEFCF9-D231-4B1D-B076-8576B5D53ACF}" srcId="{15DCF3C3-F122-4156-8182-314B745AFA50}" destId="{F0E94245-8861-46A3-96B1-B652C351ADA1}" srcOrd="2" destOrd="0" parTransId="{B48AA73F-B70B-4A1C-A532-F7E755AAC412}" sibTransId="{E943CCA5-F23D-446F-B97F-1BE3D3C654FD}"/>
    <dgm:cxn modelId="{E4FAB608-D7F9-42FF-8CA0-F601BC782A86}" type="presOf" srcId="{2520FE52-13D3-4C2C-B9DD-A4A923E7E561}" destId="{ADE9508F-9D0E-46C0-90BC-8EB9840DDB6D}" srcOrd="0" destOrd="0" presId="urn:microsoft.com/office/officeart/2005/8/layout/orgChart1"/>
    <dgm:cxn modelId="{A29C95CF-E09A-4360-A673-8596928E91C4}" type="presOf" srcId="{49616A76-1472-42E1-9B26-6C907AFE5A27}" destId="{182B3BC0-91E8-464F-BFB5-4FFBA64F2233}" srcOrd="1" destOrd="0" presId="urn:microsoft.com/office/officeart/2005/8/layout/orgChart1"/>
    <dgm:cxn modelId="{ACF65F28-C195-4B8B-969C-68D831A01FE9}" type="presOf" srcId="{B48AA73F-B70B-4A1C-A532-F7E755AAC412}" destId="{3271B99E-7A5D-450B-BBDF-9903253B88DD}" srcOrd="0" destOrd="0" presId="urn:microsoft.com/office/officeart/2005/8/layout/orgChart1"/>
    <dgm:cxn modelId="{52A7413C-940E-4D76-B5A1-571D4DCDB633}" srcId="{2520FE52-13D3-4C2C-B9DD-A4A923E7E561}" destId="{15DCF3C3-F122-4156-8182-314B745AFA50}" srcOrd="0" destOrd="0" parTransId="{96A190B7-BCD5-4805-B8D2-7A61FAE99231}" sibTransId="{35CAF558-85EB-4840-9638-DDADE23B1001}"/>
    <dgm:cxn modelId="{8D794DD0-01D3-4C6A-BB7A-446E23B2F490}" type="presOf" srcId="{F0E94245-8861-46A3-96B1-B652C351ADA1}" destId="{0A5B83AB-3E1B-4E4D-AB55-E138342E804A}" srcOrd="0" destOrd="0" presId="urn:microsoft.com/office/officeart/2005/8/layout/orgChart1"/>
    <dgm:cxn modelId="{A6A4C7CD-1D61-4FE2-B1D6-8AA5D8E7348F}" srcId="{15DCF3C3-F122-4156-8182-314B745AFA50}" destId="{49616A76-1472-42E1-9B26-6C907AFE5A27}" srcOrd="4" destOrd="0" parTransId="{C4D69B35-5F1C-462D-B0A0-1905C517B81A}" sibTransId="{3E13AC25-E2A1-44E2-8D38-A724C067ECC0}"/>
    <dgm:cxn modelId="{BCD2C706-563D-4002-A133-DC5B6896AACC}" type="presParOf" srcId="{ADE9508F-9D0E-46C0-90BC-8EB9840DDB6D}" destId="{F4085F05-5683-4562-A0E3-11817352E35C}" srcOrd="0" destOrd="0" presId="urn:microsoft.com/office/officeart/2005/8/layout/orgChart1"/>
    <dgm:cxn modelId="{8404D005-7293-444C-ABA7-AFCEA7401C1D}" type="presParOf" srcId="{F4085F05-5683-4562-A0E3-11817352E35C}" destId="{B59D0230-C69F-47F6-B55C-F9BB2A3E509F}" srcOrd="0" destOrd="0" presId="urn:microsoft.com/office/officeart/2005/8/layout/orgChart1"/>
    <dgm:cxn modelId="{A4A1D0A7-BFEF-4DC8-ADD0-0D5689153050}" type="presParOf" srcId="{B59D0230-C69F-47F6-B55C-F9BB2A3E509F}" destId="{0CBE4BC3-E946-4371-BF24-F948282B4977}" srcOrd="0" destOrd="0" presId="urn:microsoft.com/office/officeart/2005/8/layout/orgChart1"/>
    <dgm:cxn modelId="{42DA5FD6-4C9B-4794-9B09-18EDA1E0C156}" type="presParOf" srcId="{B59D0230-C69F-47F6-B55C-F9BB2A3E509F}" destId="{34E441F5-91B9-4F65-BFA4-A4BAF51C9DB5}" srcOrd="1" destOrd="0" presId="urn:microsoft.com/office/officeart/2005/8/layout/orgChart1"/>
    <dgm:cxn modelId="{72EF0D37-FCE5-416B-B31C-28DB4219387E}" type="presParOf" srcId="{F4085F05-5683-4562-A0E3-11817352E35C}" destId="{553E4E4C-5516-4C34-9C7E-EB9463964AD8}" srcOrd="1" destOrd="0" presId="urn:microsoft.com/office/officeart/2005/8/layout/orgChart1"/>
    <dgm:cxn modelId="{269074A0-C5AA-41CA-97CE-035E6FA86DDA}" type="presParOf" srcId="{553E4E4C-5516-4C34-9C7E-EB9463964AD8}" destId="{3406E0DB-1763-47EC-A132-C842B0ED04F0}" srcOrd="0" destOrd="0" presId="urn:microsoft.com/office/officeart/2005/8/layout/orgChart1"/>
    <dgm:cxn modelId="{50B7D118-B99A-4298-ABA7-6CD7411BA977}" type="presParOf" srcId="{553E4E4C-5516-4C34-9C7E-EB9463964AD8}" destId="{00AC3F20-5F5F-4D52-B7E6-8807C5A3201A}" srcOrd="1" destOrd="0" presId="urn:microsoft.com/office/officeart/2005/8/layout/orgChart1"/>
    <dgm:cxn modelId="{88F6E6C1-5E54-4589-B860-94F4B7CB3569}" type="presParOf" srcId="{00AC3F20-5F5F-4D52-B7E6-8807C5A3201A}" destId="{96624961-B20D-4740-A471-4F052793C220}" srcOrd="0" destOrd="0" presId="urn:microsoft.com/office/officeart/2005/8/layout/orgChart1"/>
    <dgm:cxn modelId="{68CD7DA3-4CF6-49E1-9C39-2FE9704584D5}" type="presParOf" srcId="{96624961-B20D-4740-A471-4F052793C220}" destId="{C1D266CC-C488-4056-B10E-7D81BD886DFA}" srcOrd="0" destOrd="0" presId="urn:microsoft.com/office/officeart/2005/8/layout/orgChart1"/>
    <dgm:cxn modelId="{C201FE18-69DF-4F48-91E5-D12637FAC10E}" type="presParOf" srcId="{96624961-B20D-4740-A471-4F052793C220}" destId="{AB980B87-FF59-4E00-9EA4-10F797E83FA3}" srcOrd="1" destOrd="0" presId="urn:microsoft.com/office/officeart/2005/8/layout/orgChart1"/>
    <dgm:cxn modelId="{A7790038-718B-4B68-9B15-A15EBB84C31F}" type="presParOf" srcId="{00AC3F20-5F5F-4D52-B7E6-8807C5A3201A}" destId="{FADAE208-CA10-491B-80A0-7B7943CC7E0C}" srcOrd="1" destOrd="0" presId="urn:microsoft.com/office/officeart/2005/8/layout/orgChart1"/>
    <dgm:cxn modelId="{660250C8-79E6-49E0-A69A-3B3236B78934}" type="presParOf" srcId="{00AC3F20-5F5F-4D52-B7E6-8807C5A3201A}" destId="{B3EF281E-38E0-4077-99A2-49503042AAE1}" srcOrd="2" destOrd="0" presId="urn:microsoft.com/office/officeart/2005/8/layout/orgChart1"/>
    <dgm:cxn modelId="{D9574062-B7DC-4615-9104-7AF52F79ABA1}" type="presParOf" srcId="{553E4E4C-5516-4C34-9C7E-EB9463964AD8}" destId="{5C09322F-9C8E-4585-87DE-1DBA8018A9E1}" srcOrd="2" destOrd="0" presId="urn:microsoft.com/office/officeart/2005/8/layout/orgChart1"/>
    <dgm:cxn modelId="{0030FE44-11EE-4789-835F-5A385FC88B21}" type="presParOf" srcId="{553E4E4C-5516-4C34-9C7E-EB9463964AD8}" destId="{359609D9-30E6-49EE-B072-61609C2CF752}" srcOrd="3" destOrd="0" presId="urn:microsoft.com/office/officeart/2005/8/layout/orgChart1"/>
    <dgm:cxn modelId="{AA7E5444-741C-4442-BC59-824CDD52C668}" type="presParOf" srcId="{359609D9-30E6-49EE-B072-61609C2CF752}" destId="{A11918A4-87B9-4707-945B-BA6A2E4DFDD2}" srcOrd="0" destOrd="0" presId="urn:microsoft.com/office/officeart/2005/8/layout/orgChart1"/>
    <dgm:cxn modelId="{C8BA781C-9E92-4F12-BC99-FBCADB56D4C5}" type="presParOf" srcId="{A11918A4-87B9-4707-945B-BA6A2E4DFDD2}" destId="{F689C047-187E-43BE-851B-B95136F93904}" srcOrd="0" destOrd="0" presId="urn:microsoft.com/office/officeart/2005/8/layout/orgChart1"/>
    <dgm:cxn modelId="{5A5E89D8-4AE8-43DA-AA4A-2BCB4B46E96D}" type="presParOf" srcId="{A11918A4-87B9-4707-945B-BA6A2E4DFDD2}" destId="{3C8BF6F7-4C72-4ACC-BF99-CCF6C61258CF}" srcOrd="1" destOrd="0" presId="urn:microsoft.com/office/officeart/2005/8/layout/orgChart1"/>
    <dgm:cxn modelId="{9343F616-78E7-437F-86F8-237D2FB9A603}" type="presParOf" srcId="{359609D9-30E6-49EE-B072-61609C2CF752}" destId="{11DEEEED-5EBB-4421-9310-E57263F2ABDE}" srcOrd="1" destOrd="0" presId="urn:microsoft.com/office/officeart/2005/8/layout/orgChart1"/>
    <dgm:cxn modelId="{A743A84A-EE5D-4795-BB17-0E4FBC1EBF3C}" type="presParOf" srcId="{359609D9-30E6-49EE-B072-61609C2CF752}" destId="{3DD99CD8-FBF9-4E9C-9D82-CDC839B45F22}" srcOrd="2" destOrd="0" presId="urn:microsoft.com/office/officeart/2005/8/layout/orgChart1"/>
    <dgm:cxn modelId="{49006C15-3DAA-4878-B2E7-6FFE9F6E70C0}" type="presParOf" srcId="{553E4E4C-5516-4C34-9C7E-EB9463964AD8}" destId="{3271B99E-7A5D-450B-BBDF-9903253B88DD}" srcOrd="4" destOrd="0" presId="urn:microsoft.com/office/officeart/2005/8/layout/orgChart1"/>
    <dgm:cxn modelId="{15FC1DDD-EA6A-4739-8058-20279734DD54}" type="presParOf" srcId="{553E4E4C-5516-4C34-9C7E-EB9463964AD8}" destId="{EA51D367-3D97-4C02-8D1F-8DEAC7E7453B}" srcOrd="5" destOrd="0" presId="urn:microsoft.com/office/officeart/2005/8/layout/orgChart1"/>
    <dgm:cxn modelId="{E688BDDA-CA51-4FEA-88B8-8095A5511058}" type="presParOf" srcId="{EA51D367-3D97-4C02-8D1F-8DEAC7E7453B}" destId="{2B942794-F95B-4A22-989A-9BBF73F2B653}" srcOrd="0" destOrd="0" presId="urn:microsoft.com/office/officeart/2005/8/layout/orgChart1"/>
    <dgm:cxn modelId="{9948999E-2B0F-410C-A998-E0FD859EABEC}" type="presParOf" srcId="{2B942794-F95B-4A22-989A-9BBF73F2B653}" destId="{0A5B83AB-3E1B-4E4D-AB55-E138342E804A}" srcOrd="0" destOrd="0" presId="urn:microsoft.com/office/officeart/2005/8/layout/orgChart1"/>
    <dgm:cxn modelId="{A88E3235-72DA-447C-8E8E-5039DAB4CD96}" type="presParOf" srcId="{2B942794-F95B-4A22-989A-9BBF73F2B653}" destId="{3824F874-E859-41B4-8F37-BAD388FDD472}" srcOrd="1" destOrd="0" presId="urn:microsoft.com/office/officeart/2005/8/layout/orgChart1"/>
    <dgm:cxn modelId="{31DF5AE4-F45D-49FD-9DD1-C446B62164A7}" type="presParOf" srcId="{EA51D367-3D97-4C02-8D1F-8DEAC7E7453B}" destId="{1D3FA152-EDA6-46E3-A720-1A746C20C851}" srcOrd="1" destOrd="0" presId="urn:microsoft.com/office/officeart/2005/8/layout/orgChart1"/>
    <dgm:cxn modelId="{21177F9D-D385-4D25-8680-D4FF6DC1EC07}" type="presParOf" srcId="{EA51D367-3D97-4C02-8D1F-8DEAC7E7453B}" destId="{A29AA388-082F-477E-877B-912193512B05}" srcOrd="2" destOrd="0" presId="urn:microsoft.com/office/officeart/2005/8/layout/orgChart1"/>
    <dgm:cxn modelId="{0BF32DAE-61EE-43D7-A2AE-30C0D68301E4}" type="presParOf" srcId="{553E4E4C-5516-4C34-9C7E-EB9463964AD8}" destId="{5E9F09E2-8232-455B-AC1B-54973330A58D}" srcOrd="6" destOrd="0" presId="urn:microsoft.com/office/officeart/2005/8/layout/orgChart1"/>
    <dgm:cxn modelId="{3947ABAA-8744-402B-9F49-0C0136FA2982}" type="presParOf" srcId="{553E4E4C-5516-4C34-9C7E-EB9463964AD8}" destId="{0EAAFD71-F7F1-4E09-AAF8-B125D385A429}" srcOrd="7" destOrd="0" presId="urn:microsoft.com/office/officeart/2005/8/layout/orgChart1"/>
    <dgm:cxn modelId="{BD902F3A-24A9-496C-A0C5-0D3F1608AD86}" type="presParOf" srcId="{0EAAFD71-F7F1-4E09-AAF8-B125D385A429}" destId="{0B34B3BE-6FA7-4A3A-82D0-45E5A1102006}" srcOrd="0" destOrd="0" presId="urn:microsoft.com/office/officeart/2005/8/layout/orgChart1"/>
    <dgm:cxn modelId="{084EADBE-F5F6-417C-8698-CB7A2E6BA40F}" type="presParOf" srcId="{0B34B3BE-6FA7-4A3A-82D0-45E5A1102006}" destId="{D554F7CB-BCE4-4724-9F38-650865363DC9}" srcOrd="0" destOrd="0" presId="urn:microsoft.com/office/officeart/2005/8/layout/orgChart1"/>
    <dgm:cxn modelId="{827C2B82-52E1-45D5-9B71-016A1CC89ACF}" type="presParOf" srcId="{0B34B3BE-6FA7-4A3A-82D0-45E5A1102006}" destId="{D3133FD4-439C-4A21-BA1A-FCD1C52D5232}" srcOrd="1" destOrd="0" presId="urn:microsoft.com/office/officeart/2005/8/layout/orgChart1"/>
    <dgm:cxn modelId="{983493CE-84C3-4AE9-A6F3-1AC47FE7C7E4}" type="presParOf" srcId="{0EAAFD71-F7F1-4E09-AAF8-B125D385A429}" destId="{E93F5CC8-373F-4649-842B-29BA8E98C7F1}" srcOrd="1" destOrd="0" presId="urn:microsoft.com/office/officeart/2005/8/layout/orgChart1"/>
    <dgm:cxn modelId="{07701711-BF0E-43D3-8118-3BA509B5EED7}" type="presParOf" srcId="{0EAAFD71-F7F1-4E09-AAF8-B125D385A429}" destId="{45F26C3D-72D5-4DD9-BEFE-A7C59F826BF4}" srcOrd="2" destOrd="0" presId="urn:microsoft.com/office/officeart/2005/8/layout/orgChart1"/>
    <dgm:cxn modelId="{5ADA3777-7BFE-4F41-8F43-75D03C20C80A}" type="presParOf" srcId="{553E4E4C-5516-4C34-9C7E-EB9463964AD8}" destId="{36AA3347-11A6-4397-979A-488071BCE29E}" srcOrd="8" destOrd="0" presId="urn:microsoft.com/office/officeart/2005/8/layout/orgChart1"/>
    <dgm:cxn modelId="{52AFBFAF-94F5-4741-A8E0-3CEF68ABB0E6}" type="presParOf" srcId="{553E4E4C-5516-4C34-9C7E-EB9463964AD8}" destId="{A3F91ED1-F3FF-4161-BF61-548E973AACAF}" srcOrd="9" destOrd="0" presId="urn:microsoft.com/office/officeart/2005/8/layout/orgChart1"/>
    <dgm:cxn modelId="{D0514669-F2E8-4A31-BE18-85EEEFF7A856}" type="presParOf" srcId="{A3F91ED1-F3FF-4161-BF61-548E973AACAF}" destId="{1FAF5258-4E1F-490A-AA3F-DF50C1134482}" srcOrd="0" destOrd="0" presId="urn:microsoft.com/office/officeart/2005/8/layout/orgChart1"/>
    <dgm:cxn modelId="{B29D7186-3EC9-4208-8038-9028B921DB99}" type="presParOf" srcId="{1FAF5258-4E1F-490A-AA3F-DF50C1134482}" destId="{BB89F46D-F57A-45D6-936A-289370995B2B}" srcOrd="0" destOrd="0" presId="urn:microsoft.com/office/officeart/2005/8/layout/orgChart1"/>
    <dgm:cxn modelId="{2AE06337-E130-4F75-9676-B4CE4A4ECA0A}" type="presParOf" srcId="{1FAF5258-4E1F-490A-AA3F-DF50C1134482}" destId="{182B3BC0-91E8-464F-BFB5-4FFBA64F2233}" srcOrd="1" destOrd="0" presId="urn:microsoft.com/office/officeart/2005/8/layout/orgChart1"/>
    <dgm:cxn modelId="{65E55337-680F-4ACC-8502-C114BF7EB8C4}" type="presParOf" srcId="{A3F91ED1-F3FF-4161-BF61-548E973AACAF}" destId="{AE5E31C6-0570-47F6-AAF2-FA7960D15489}" srcOrd="1" destOrd="0" presId="urn:microsoft.com/office/officeart/2005/8/layout/orgChart1"/>
    <dgm:cxn modelId="{B464E357-29CC-4F8F-8965-58BAEBB9ED11}" type="presParOf" srcId="{A3F91ED1-F3FF-4161-BF61-548E973AACAF}" destId="{0045E6E7-6586-4081-A144-14DAB08C0EF0}" srcOrd="2" destOrd="0" presId="urn:microsoft.com/office/officeart/2005/8/layout/orgChart1"/>
    <dgm:cxn modelId="{8CF89C4F-84F1-4B4C-BD90-2536D77807DB}" type="presParOf" srcId="{553E4E4C-5516-4C34-9C7E-EB9463964AD8}" destId="{07CC7A89-FF3C-47C9-9C63-DBE3BE451770}" srcOrd="10" destOrd="0" presId="urn:microsoft.com/office/officeart/2005/8/layout/orgChart1"/>
    <dgm:cxn modelId="{BD5BACC4-30FA-4428-B407-74F71DDECBC0}" type="presParOf" srcId="{553E4E4C-5516-4C34-9C7E-EB9463964AD8}" destId="{1F395985-6BBA-40B8-BBBB-3ACCABF00AE1}" srcOrd="11" destOrd="0" presId="urn:microsoft.com/office/officeart/2005/8/layout/orgChart1"/>
    <dgm:cxn modelId="{BB998CB4-531E-4B0E-A815-580AD63EA302}" type="presParOf" srcId="{1F395985-6BBA-40B8-BBBB-3ACCABF00AE1}" destId="{59F8EBDC-0117-408A-ACB3-FD8ECC04E929}" srcOrd="0" destOrd="0" presId="urn:microsoft.com/office/officeart/2005/8/layout/orgChart1"/>
    <dgm:cxn modelId="{555C709E-44DE-4473-B133-CFE5DBE938CC}" type="presParOf" srcId="{59F8EBDC-0117-408A-ACB3-FD8ECC04E929}" destId="{2A5D6A75-8243-4E02-ACF3-589142506716}" srcOrd="0" destOrd="0" presId="urn:microsoft.com/office/officeart/2005/8/layout/orgChart1"/>
    <dgm:cxn modelId="{F2734C17-C3A0-4CD7-9BB9-A507B2482722}" type="presParOf" srcId="{59F8EBDC-0117-408A-ACB3-FD8ECC04E929}" destId="{058397F7-85B5-45F6-9DCF-0E63627BE999}" srcOrd="1" destOrd="0" presId="urn:microsoft.com/office/officeart/2005/8/layout/orgChart1"/>
    <dgm:cxn modelId="{CA0E61FB-121D-4BA8-8118-4001FD8A2619}" type="presParOf" srcId="{1F395985-6BBA-40B8-BBBB-3ACCABF00AE1}" destId="{2CF19BCB-C735-4008-B4B6-F4F511ED9A56}" srcOrd="1" destOrd="0" presId="urn:microsoft.com/office/officeart/2005/8/layout/orgChart1"/>
    <dgm:cxn modelId="{0A0B43AB-E9B2-4286-891D-3F88212E80B9}" type="presParOf" srcId="{1F395985-6BBA-40B8-BBBB-3ACCABF00AE1}" destId="{0709F20E-1AF5-4281-B0FD-D08592CE8B0B}" srcOrd="2" destOrd="0" presId="urn:microsoft.com/office/officeart/2005/8/layout/orgChart1"/>
    <dgm:cxn modelId="{2072D3BB-97BA-411C-8A00-745ED3B8BBD9}" type="presParOf" srcId="{F4085F05-5683-4562-A0E3-11817352E35C}" destId="{4851EEA0-2DC8-4E44-801B-0F180AFB8322}" srcOrd="2" destOrd="0" presId="urn:microsoft.com/office/officeart/2005/8/layout/orgChart1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20FE52-13D3-4C2C-B9DD-A4A923E7E561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15DCF3C3-F122-4156-8182-314B745AFA50}">
      <dgm:prSet phldrT="[Testo]" custT="1"/>
      <dgm:spPr>
        <a:solidFill>
          <a:schemeClr val="accent4"/>
        </a:solidFill>
        <a:ln>
          <a:solidFill>
            <a:srgbClr val="FFC000">
              <a:alpha val="88000"/>
            </a:srgbClr>
          </a:solidFill>
        </a:ln>
      </dgm:spPr>
      <dgm:t>
        <a:bodyPr/>
        <a:lstStyle/>
        <a:p>
          <a:r>
            <a:rPr lang="it-IT" sz="1800" b="1" i="0" u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Ospiti REMS e CTR/Detenuti Casa Circondariale  </a:t>
          </a:r>
        </a:p>
      </dgm:t>
    </dgm:pt>
    <dgm:pt modelId="{96A190B7-BCD5-4805-B8D2-7A61FAE99231}" type="parTrans" cxnId="{52A7413C-940E-4D76-B5A1-571D4DCDB633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35CAF558-85EB-4840-9638-DDADE23B1001}" type="sibTrans" cxnId="{52A7413C-940E-4D76-B5A1-571D4DCDB633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D2EBA0F5-D820-4AF7-8791-E8F8154F062B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sz="1600" b="1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Target </a:t>
          </a:r>
          <a:r>
            <a:rPr lang="it-IT" sz="1600" b="1" i="0" u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REMS e CTR</a:t>
          </a:r>
          <a:r>
            <a:rPr lang="it-IT" sz="1600" b="1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Rieti:  11 maschi</a:t>
          </a:r>
        </a:p>
        <a:p>
          <a:r>
            <a:rPr lang="it-IT" sz="1600" b="1" i="0" u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Detenuti Casa Circondariale: 77 maschi</a:t>
          </a:r>
          <a:endParaRPr lang="it-IT" sz="1600" b="1" i="0" dirty="0">
            <a:solidFill>
              <a:srgbClr val="00206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079FAB-AA21-4612-9F93-A958E2B37426}" type="parTrans" cxnId="{2584CEB7-CDEE-4BFA-BC1E-6A5513B0645E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457D88AC-A959-4421-AE98-5F0E0E61993F}" type="sibTrans" cxnId="{2584CEB7-CDEE-4BFA-BC1E-6A5513B0645E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ADE9508F-9D0E-46C0-90BC-8EB9840DDB6D}" type="pres">
      <dgm:prSet presAssocID="{2520FE52-13D3-4C2C-B9DD-A4A923E7E5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4085F05-5683-4562-A0E3-11817352E35C}" type="pres">
      <dgm:prSet presAssocID="{15DCF3C3-F122-4156-8182-314B745AFA50}" presName="hierRoot1" presStyleCnt="0">
        <dgm:presLayoutVars>
          <dgm:hierBranch val="init"/>
        </dgm:presLayoutVars>
      </dgm:prSet>
      <dgm:spPr/>
    </dgm:pt>
    <dgm:pt modelId="{B59D0230-C69F-47F6-B55C-F9BB2A3E509F}" type="pres">
      <dgm:prSet presAssocID="{15DCF3C3-F122-4156-8182-314B745AFA50}" presName="rootComposite1" presStyleCnt="0"/>
      <dgm:spPr/>
    </dgm:pt>
    <dgm:pt modelId="{0CBE4BC3-E946-4371-BF24-F948282B4977}" type="pres">
      <dgm:prSet presAssocID="{15DCF3C3-F122-4156-8182-314B745AFA50}" presName="rootText1" presStyleLbl="node0" presStyleIdx="0" presStyleCnt="1" custScaleX="63376" custScaleY="25789" custLinFactNeighborX="-1777" custLinFactNeighborY="-633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4E441F5-91B9-4F65-BFA4-A4BAF51C9DB5}" type="pres">
      <dgm:prSet presAssocID="{15DCF3C3-F122-4156-8182-314B745AFA50}" presName="rootConnector1" presStyleLbl="node1" presStyleIdx="0" presStyleCnt="0"/>
      <dgm:spPr/>
      <dgm:t>
        <a:bodyPr/>
        <a:lstStyle/>
        <a:p>
          <a:endParaRPr lang="it-IT"/>
        </a:p>
      </dgm:t>
    </dgm:pt>
    <dgm:pt modelId="{553E4E4C-5516-4C34-9C7E-EB9463964AD8}" type="pres">
      <dgm:prSet presAssocID="{15DCF3C3-F122-4156-8182-314B745AFA50}" presName="hierChild2" presStyleCnt="0"/>
      <dgm:spPr/>
    </dgm:pt>
    <dgm:pt modelId="{D9851AD2-BC30-4BCE-8A3E-72C55BF8018B}" type="pres">
      <dgm:prSet presAssocID="{60079FAB-AA21-4612-9F93-A958E2B37426}" presName="Name37" presStyleLbl="parChTrans1D2" presStyleIdx="0" presStyleCnt="1"/>
      <dgm:spPr/>
      <dgm:t>
        <a:bodyPr/>
        <a:lstStyle/>
        <a:p>
          <a:endParaRPr lang="it-IT"/>
        </a:p>
      </dgm:t>
    </dgm:pt>
    <dgm:pt modelId="{952E42E6-F4EF-4E97-A978-B2A1E2C40AFC}" type="pres">
      <dgm:prSet presAssocID="{D2EBA0F5-D820-4AF7-8791-E8F8154F062B}" presName="hierRoot2" presStyleCnt="0">
        <dgm:presLayoutVars>
          <dgm:hierBranch val="init"/>
        </dgm:presLayoutVars>
      </dgm:prSet>
      <dgm:spPr/>
    </dgm:pt>
    <dgm:pt modelId="{14C0EC6E-0D22-4159-A491-AFA67B040A6A}" type="pres">
      <dgm:prSet presAssocID="{D2EBA0F5-D820-4AF7-8791-E8F8154F062B}" presName="rootComposite" presStyleCnt="0"/>
      <dgm:spPr/>
    </dgm:pt>
    <dgm:pt modelId="{2B9D86FF-7FD0-428A-9143-B6E90EDCB32C}" type="pres">
      <dgm:prSet presAssocID="{D2EBA0F5-D820-4AF7-8791-E8F8154F062B}" presName="rootText" presStyleLbl="node2" presStyleIdx="0" presStyleCnt="1" custScaleX="87210" custScaleY="33610" custLinFactNeighborX="344" custLinFactNeighborY="513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6DA715F-9152-4781-9C5D-D21C67985D5D}" type="pres">
      <dgm:prSet presAssocID="{D2EBA0F5-D820-4AF7-8791-E8F8154F062B}" presName="rootConnector" presStyleLbl="node2" presStyleIdx="0" presStyleCnt="1"/>
      <dgm:spPr/>
      <dgm:t>
        <a:bodyPr/>
        <a:lstStyle/>
        <a:p>
          <a:endParaRPr lang="it-IT"/>
        </a:p>
      </dgm:t>
    </dgm:pt>
    <dgm:pt modelId="{294969B0-DA4C-4E57-85ED-7654F426FA07}" type="pres">
      <dgm:prSet presAssocID="{D2EBA0F5-D820-4AF7-8791-E8F8154F062B}" presName="hierChild4" presStyleCnt="0"/>
      <dgm:spPr/>
    </dgm:pt>
    <dgm:pt modelId="{E4EB27E5-D776-4B6D-A328-D3A08B647AA0}" type="pres">
      <dgm:prSet presAssocID="{D2EBA0F5-D820-4AF7-8791-E8F8154F062B}" presName="hierChild5" presStyleCnt="0"/>
      <dgm:spPr/>
    </dgm:pt>
    <dgm:pt modelId="{4851EEA0-2DC8-4E44-801B-0F180AFB8322}" type="pres">
      <dgm:prSet presAssocID="{15DCF3C3-F122-4156-8182-314B745AFA50}" presName="hierChild3" presStyleCnt="0"/>
      <dgm:spPr/>
    </dgm:pt>
  </dgm:ptLst>
  <dgm:cxnLst>
    <dgm:cxn modelId="{2D5AED7B-17D0-444B-9F34-154F4FB3EB58}" type="presOf" srcId="{15DCF3C3-F122-4156-8182-314B745AFA50}" destId="{34E441F5-91B9-4F65-BFA4-A4BAF51C9DB5}" srcOrd="1" destOrd="0" presId="urn:microsoft.com/office/officeart/2005/8/layout/orgChart1"/>
    <dgm:cxn modelId="{8CFFA746-C193-4C28-9BF3-BC419868D526}" type="presOf" srcId="{15DCF3C3-F122-4156-8182-314B745AFA50}" destId="{0CBE4BC3-E946-4371-BF24-F948282B4977}" srcOrd="0" destOrd="0" presId="urn:microsoft.com/office/officeart/2005/8/layout/orgChart1"/>
    <dgm:cxn modelId="{2584CEB7-CDEE-4BFA-BC1E-6A5513B0645E}" srcId="{15DCF3C3-F122-4156-8182-314B745AFA50}" destId="{D2EBA0F5-D820-4AF7-8791-E8F8154F062B}" srcOrd="0" destOrd="0" parTransId="{60079FAB-AA21-4612-9F93-A958E2B37426}" sibTransId="{457D88AC-A959-4421-AE98-5F0E0E61993F}"/>
    <dgm:cxn modelId="{C8D7075A-EBBA-4807-A700-D5E038DDE73B}" type="presOf" srcId="{60079FAB-AA21-4612-9F93-A958E2B37426}" destId="{D9851AD2-BC30-4BCE-8A3E-72C55BF8018B}" srcOrd="0" destOrd="0" presId="urn:microsoft.com/office/officeart/2005/8/layout/orgChart1"/>
    <dgm:cxn modelId="{52A7413C-940E-4D76-B5A1-571D4DCDB633}" srcId="{2520FE52-13D3-4C2C-B9DD-A4A923E7E561}" destId="{15DCF3C3-F122-4156-8182-314B745AFA50}" srcOrd="0" destOrd="0" parTransId="{96A190B7-BCD5-4805-B8D2-7A61FAE99231}" sibTransId="{35CAF558-85EB-4840-9638-DDADE23B1001}"/>
    <dgm:cxn modelId="{6E0C5090-A126-4CF9-B563-63AF0FCBA79A}" type="presOf" srcId="{D2EBA0F5-D820-4AF7-8791-E8F8154F062B}" destId="{F6DA715F-9152-4781-9C5D-D21C67985D5D}" srcOrd="1" destOrd="0" presId="urn:microsoft.com/office/officeart/2005/8/layout/orgChart1"/>
    <dgm:cxn modelId="{B1509028-4EC3-464A-8EC4-15F3C13FD198}" type="presOf" srcId="{D2EBA0F5-D820-4AF7-8791-E8F8154F062B}" destId="{2B9D86FF-7FD0-428A-9143-B6E90EDCB32C}" srcOrd="0" destOrd="0" presId="urn:microsoft.com/office/officeart/2005/8/layout/orgChart1"/>
    <dgm:cxn modelId="{E4FAB608-D7F9-42FF-8CA0-F601BC782A86}" type="presOf" srcId="{2520FE52-13D3-4C2C-B9DD-A4A923E7E561}" destId="{ADE9508F-9D0E-46C0-90BC-8EB9840DDB6D}" srcOrd="0" destOrd="0" presId="urn:microsoft.com/office/officeart/2005/8/layout/orgChart1"/>
    <dgm:cxn modelId="{BCD2C706-563D-4002-A133-DC5B6896AACC}" type="presParOf" srcId="{ADE9508F-9D0E-46C0-90BC-8EB9840DDB6D}" destId="{F4085F05-5683-4562-A0E3-11817352E35C}" srcOrd="0" destOrd="0" presId="urn:microsoft.com/office/officeart/2005/8/layout/orgChart1"/>
    <dgm:cxn modelId="{8404D005-7293-444C-ABA7-AFCEA7401C1D}" type="presParOf" srcId="{F4085F05-5683-4562-A0E3-11817352E35C}" destId="{B59D0230-C69F-47F6-B55C-F9BB2A3E509F}" srcOrd="0" destOrd="0" presId="urn:microsoft.com/office/officeart/2005/8/layout/orgChart1"/>
    <dgm:cxn modelId="{A4A1D0A7-BFEF-4DC8-ADD0-0D5689153050}" type="presParOf" srcId="{B59D0230-C69F-47F6-B55C-F9BB2A3E509F}" destId="{0CBE4BC3-E946-4371-BF24-F948282B4977}" srcOrd="0" destOrd="0" presId="urn:microsoft.com/office/officeart/2005/8/layout/orgChart1"/>
    <dgm:cxn modelId="{42DA5FD6-4C9B-4794-9B09-18EDA1E0C156}" type="presParOf" srcId="{B59D0230-C69F-47F6-B55C-F9BB2A3E509F}" destId="{34E441F5-91B9-4F65-BFA4-A4BAF51C9DB5}" srcOrd="1" destOrd="0" presId="urn:microsoft.com/office/officeart/2005/8/layout/orgChart1"/>
    <dgm:cxn modelId="{72EF0D37-FCE5-416B-B31C-28DB4219387E}" type="presParOf" srcId="{F4085F05-5683-4562-A0E3-11817352E35C}" destId="{553E4E4C-5516-4C34-9C7E-EB9463964AD8}" srcOrd="1" destOrd="0" presId="urn:microsoft.com/office/officeart/2005/8/layout/orgChart1"/>
    <dgm:cxn modelId="{C5153DDE-6739-4BD0-BB70-66F7639EBD82}" type="presParOf" srcId="{553E4E4C-5516-4C34-9C7E-EB9463964AD8}" destId="{D9851AD2-BC30-4BCE-8A3E-72C55BF8018B}" srcOrd="0" destOrd="0" presId="urn:microsoft.com/office/officeart/2005/8/layout/orgChart1"/>
    <dgm:cxn modelId="{842CF9CC-5CCF-4307-82B0-40A62BDB8F7B}" type="presParOf" srcId="{553E4E4C-5516-4C34-9C7E-EB9463964AD8}" destId="{952E42E6-F4EF-4E97-A978-B2A1E2C40AFC}" srcOrd="1" destOrd="0" presId="urn:microsoft.com/office/officeart/2005/8/layout/orgChart1"/>
    <dgm:cxn modelId="{B67E8278-14AE-4184-ADA0-E1D64EB55E7B}" type="presParOf" srcId="{952E42E6-F4EF-4E97-A978-B2A1E2C40AFC}" destId="{14C0EC6E-0D22-4159-A491-AFA67B040A6A}" srcOrd="0" destOrd="0" presId="urn:microsoft.com/office/officeart/2005/8/layout/orgChart1"/>
    <dgm:cxn modelId="{1F106E38-96DB-413C-A733-8CBAFDD19FA3}" type="presParOf" srcId="{14C0EC6E-0D22-4159-A491-AFA67B040A6A}" destId="{2B9D86FF-7FD0-428A-9143-B6E90EDCB32C}" srcOrd="0" destOrd="0" presId="urn:microsoft.com/office/officeart/2005/8/layout/orgChart1"/>
    <dgm:cxn modelId="{3E626246-EA12-4329-9E1A-304836A13E59}" type="presParOf" srcId="{14C0EC6E-0D22-4159-A491-AFA67B040A6A}" destId="{F6DA715F-9152-4781-9C5D-D21C67985D5D}" srcOrd="1" destOrd="0" presId="urn:microsoft.com/office/officeart/2005/8/layout/orgChart1"/>
    <dgm:cxn modelId="{202A70B7-8A40-4B09-8C8F-559EA6F35900}" type="presParOf" srcId="{952E42E6-F4EF-4E97-A978-B2A1E2C40AFC}" destId="{294969B0-DA4C-4E57-85ED-7654F426FA07}" srcOrd="1" destOrd="0" presId="urn:microsoft.com/office/officeart/2005/8/layout/orgChart1"/>
    <dgm:cxn modelId="{54821270-C430-48DF-932D-7FEF278F6AB5}" type="presParOf" srcId="{952E42E6-F4EF-4E97-A978-B2A1E2C40AFC}" destId="{E4EB27E5-D776-4B6D-A328-D3A08B647AA0}" srcOrd="2" destOrd="0" presId="urn:microsoft.com/office/officeart/2005/8/layout/orgChart1"/>
    <dgm:cxn modelId="{2072D3BB-97BA-411C-8A00-745ED3B8BBD9}" type="presParOf" srcId="{F4085F05-5683-4562-A0E3-11817352E35C}" destId="{4851EEA0-2DC8-4E44-801B-0F180AFB832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20FE52-13D3-4C2C-B9DD-A4A923E7E561}" type="doc">
      <dgm:prSet loTypeId="urn:microsoft.com/office/officeart/2005/8/layout/orgChart1" loCatId="hierarchy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15DCF3C3-F122-4156-8182-314B745AFA50}">
      <dgm:prSet phldrT="[Testo]" custT="1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sz="1600" b="1" i="0" u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STP/ENI</a:t>
          </a:r>
          <a:endParaRPr lang="it-IT" sz="1600" b="1" i="0" u="sng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A190B7-BCD5-4805-B8D2-7A61FAE99231}" type="parTrans" cxnId="{52A7413C-940E-4D76-B5A1-571D4DCDB633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35CAF558-85EB-4840-9638-DDADE23B1001}" type="sibTrans" cxnId="{52A7413C-940E-4D76-B5A1-571D4DCDB633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F0E94245-8861-46A3-96B1-B652C351ADA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  totale ENI =11 </a:t>
          </a:r>
        </a:p>
        <a:p>
          <a:r>
            <a:rPr lang="it-IT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(fonte   SPRAR e COOPERATIVE)</a:t>
          </a:r>
          <a:endParaRPr lang="it-IT" sz="1600" b="0" i="0" dirty="0">
            <a:solidFill>
              <a:srgbClr val="002060"/>
            </a:solidFill>
            <a:effectLst/>
            <a:highlight>
              <a:srgbClr val="FFFF00"/>
            </a:highligh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48AA73F-B70B-4A1C-A532-F7E755AAC412}" type="parTrans" cxnId="{7ABEFCF9-D231-4B1D-B076-8576B5D53ACF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E943CCA5-F23D-446F-B97F-1BE3D3C654FD}" type="sibTrans" cxnId="{7ABEFCF9-D231-4B1D-B076-8576B5D53ACF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08E59102-FA25-408A-BB72-F5A08E2F42C0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 totale STP =  80</a:t>
          </a:r>
        </a:p>
        <a:p>
          <a:r>
            <a:rPr lang="it-IT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(fonte SPRAR e COOPERATIVE)</a:t>
          </a:r>
        </a:p>
      </dgm:t>
    </dgm:pt>
    <dgm:pt modelId="{E78E0B43-B185-4AD2-B4F0-08D20B858636}" type="sibTrans" cxnId="{887B2719-CC2E-4247-924E-856F7E5B2E7E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F8952003-2185-4E2B-8DD2-0DF718714464}" type="parTrans" cxnId="{887B2719-CC2E-4247-924E-856F7E5B2E7E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ADE9508F-9D0E-46C0-90BC-8EB9840DDB6D}" type="pres">
      <dgm:prSet presAssocID="{2520FE52-13D3-4C2C-B9DD-A4A923E7E5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4085F05-5683-4562-A0E3-11817352E35C}" type="pres">
      <dgm:prSet presAssocID="{15DCF3C3-F122-4156-8182-314B745AFA50}" presName="hierRoot1" presStyleCnt="0">
        <dgm:presLayoutVars>
          <dgm:hierBranch val="init"/>
        </dgm:presLayoutVars>
      </dgm:prSet>
      <dgm:spPr/>
    </dgm:pt>
    <dgm:pt modelId="{B59D0230-C69F-47F6-B55C-F9BB2A3E509F}" type="pres">
      <dgm:prSet presAssocID="{15DCF3C3-F122-4156-8182-314B745AFA50}" presName="rootComposite1" presStyleCnt="0"/>
      <dgm:spPr/>
    </dgm:pt>
    <dgm:pt modelId="{0CBE4BC3-E946-4371-BF24-F948282B4977}" type="pres">
      <dgm:prSet presAssocID="{15DCF3C3-F122-4156-8182-314B745AFA50}" presName="rootText1" presStyleLbl="node0" presStyleIdx="0" presStyleCnt="1" custScaleX="117490" custScaleY="6560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4E441F5-91B9-4F65-BFA4-A4BAF51C9DB5}" type="pres">
      <dgm:prSet presAssocID="{15DCF3C3-F122-4156-8182-314B745AFA50}" presName="rootConnector1" presStyleLbl="node1" presStyleIdx="0" presStyleCnt="0"/>
      <dgm:spPr/>
      <dgm:t>
        <a:bodyPr/>
        <a:lstStyle/>
        <a:p>
          <a:endParaRPr lang="it-IT"/>
        </a:p>
      </dgm:t>
    </dgm:pt>
    <dgm:pt modelId="{553E4E4C-5516-4C34-9C7E-EB9463964AD8}" type="pres">
      <dgm:prSet presAssocID="{15DCF3C3-F122-4156-8182-314B745AFA50}" presName="hierChild2" presStyleCnt="0"/>
      <dgm:spPr/>
    </dgm:pt>
    <dgm:pt modelId="{5C09322F-9C8E-4585-87DE-1DBA8018A9E1}" type="pres">
      <dgm:prSet presAssocID="{F8952003-2185-4E2B-8DD2-0DF718714464}" presName="Name37" presStyleLbl="parChTrans1D2" presStyleIdx="0" presStyleCnt="2"/>
      <dgm:spPr/>
      <dgm:t>
        <a:bodyPr/>
        <a:lstStyle/>
        <a:p>
          <a:endParaRPr lang="it-IT"/>
        </a:p>
      </dgm:t>
    </dgm:pt>
    <dgm:pt modelId="{359609D9-30E6-49EE-B072-61609C2CF752}" type="pres">
      <dgm:prSet presAssocID="{08E59102-FA25-408A-BB72-F5A08E2F42C0}" presName="hierRoot2" presStyleCnt="0">
        <dgm:presLayoutVars>
          <dgm:hierBranch val="init"/>
        </dgm:presLayoutVars>
      </dgm:prSet>
      <dgm:spPr/>
    </dgm:pt>
    <dgm:pt modelId="{A11918A4-87B9-4707-945B-BA6A2E4DFDD2}" type="pres">
      <dgm:prSet presAssocID="{08E59102-FA25-408A-BB72-F5A08E2F42C0}" presName="rootComposite" presStyleCnt="0"/>
      <dgm:spPr/>
    </dgm:pt>
    <dgm:pt modelId="{F689C047-187E-43BE-851B-B95136F93904}" type="pres">
      <dgm:prSet presAssocID="{08E59102-FA25-408A-BB72-F5A08E2F42C0}" presName="rootText" presStyleLbl="node2" presStyleIdx="0" presStyleCnt="2" custScaleX="132553" custScaleY="181178" custLinFactNeighborX="-1920" custLinFactNeighborY="768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C8BF6F7-4C72-4ACC-BF99-CCF6C61258CF}" type="pres">
      <dgm:prSet presAssocID="{08E59102-FA25-408A-BB72-F5A08E2F42C0}" presName="rootConnector" presStyleLbl="node2" presStyleIdx="0" presStyleCnt="2"/>
      <dgm:spPr/>
      <dgm:t>
        <a:bodyPr/>
        <a:lstStyle/>
        <a:p>
          <a:endParaRPr lang="it-IT"/>
        </a:p>
      </dgm:t>
    </dgm:pt>
    <dgm:pt modelId="{11DEEEED-5EBB-4421-9310-E57263F2ABDE}" type="pres">
      <dgm:prSet presAssocID="{08E59102-FA25-408A-BB72-F5A08E2F42C0}" presName="hierChild4" presStyleCnt="0"/>
      <dgm:spPr/>
    </dgm:pt>
    <dgm:pt modelId="{3DD99CD8-FBF9-4E9C-9D82-CDC839B45F22}" type="pres">
      <dgm:prSet presAssocID="{08E59102-FA25-408A-BB72-F5A08E2F42C0}" presName="hierChild5" presStyleCnt="0"/>
      <dgm:spPr/>
    </dgm:pt>
    <dgm:pt modelId="{3271B99E-7A5D-450B-BBDF-9903253B88DD}" type="pres">
      <dgm:prSet presAssocID="{B48AA73F-B70B-4A1C-A532-F7E755AAC412}" presName="Name37" presStyleLbl="parChTrans1D2" presStyleIdx="1" presStyleCnt="2"/>
      <dgm:spPr/>
      <dgm:t>
        <a:bodyPr/>
        <a:lstStyle/>
        <a:p>
          <a:endParaRPr lang="it-IT"/>
        </a:p>
      </dgm:t>
    </dgm:pt>
    <dgm:pt modelId="{EA51D367-3D97-4C02-8D1F-8DEAC7E7453B}" type="pres">
      <dgm:prSet presAssocID="{F0E94245-8861-46A3-96B1-B652C351ADA1}" presName="hierRoot2" presStyleCnt="0">
        <dgm:presLayoutVars>
          <dgm:hierBranch val="init"/>
        </dgm:presLayoutVars>
      </dgm:prSet>
      <dgm:spPr/>
    </dgm:pt>
    <dgm:pt modelId="{2B942794-F95B-4A22-989A-9BBF73F2B653}" type="pres">
      <dgm:prSet presAssocID="{F0E94245-8861-46A3-96B1-B652C351ADA1}" presName="rootComposite" presStyleCnt="0"/>
      <dgm:spPr/>
    </dgm:pt>
    <dgm:pt modelId="{0A5B83AB-3E1B-4E4D-AB55-E138342E804A}" type="pres">
      <dgm:prSet presAssocID="{F0E94245-8861-46A3-96B1-B652C351ADA1}" presName="rootText" presStyleLbl="node2" presStyleIdx="1" presStyleCnt="2" custScaleX="149573" custScaleY="17012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824F874-E859-41B4-8F37-BAD388FDD472}" type="pres">
      <dgm:prSet presAssocID="{F0E94245-8861-46A3-96B1-B652C351ADA1}" presName="rootConnector" presStyleLbl="node2" presStyleIdx="1" presStyleCnt="2"/>
      <dgm:spPr/>
      <dgm:t>
        <a:bodyPr/>
        <a:lstStyle/>
        <a:p>
          <a:endParaRPr lang="it-IT"/>
        </a:p>
      </dgm:t>
    </dgm:pt>
    <dgm:pt modelId="{1D3FA152-EDA6-46E3-A720-1A746C20C851}" type="pres">
      <dgm:prSet presAssocID="{F0E94245-8861-46A3-96B1-B652C351ADA1}" presName="hierChild4" presStyleCnt="0"/>
      <dgm:spPr/>
    </dgm:pt>
    <dgm:pt modelId="{A29AA388-082F-477E-877B-912193512B05}" type="pres">
      <dgm:prSet presAssocID="{F0E94245-8861-46A3-96B1-B652C351ADA1}" presName="hierChild5" presStyleCnt="0"/>
      <dgm:spPr/>
    </dgm:pt>
    <dgm:pt modelId="{4851EEA0-2DC8-4E44-801B-0F180AFB8322}" type="pres">
      <dgm:prSet presAssocID="{15DCF3C3-F122-4156-8182-314B745AFA50}" presName="hierChild3" presStyleCnt="0"/>
      <dgm:spPr/>
    </dgm:pt>
  </dgm:ptLst>
  <dgm:cxnLst>
    <dgm:cxn modelId="{8CFFA746-C193-4C28-9BF3-BC419868D526}" type="presOf" srcId="{15DCF3C3-F122-4156-8182-314B745AFA50}" destId="{0CBE4BC3-E946-4371-BF24-F948282B4977}" srcOrd="0" destOrd="0" presId="urn:microsoft.com/office/officeart/2005/8/layout/orgChart1"/>
    <dgm:cxn modelId="{6E7BB597-078D-49C3-8271-4289C8E380F5}" type="presOf" srcId="{08E59102-FA25-408A-BB72-F5A08E2F42C0}" destId="{F689C047-187E-43BE-851B-B95136F93904}" srcOrd="0" destOrd="0" presId="urn:microsoft.com/office/officeart/2005/8/layout/orgChart1"/>
    <dgm:cxn modelId="{887B2719-CC2E-4247-924E-856F7E5B2E7E}" srcId="{15DCF3C3-F122-4156-8182-314B745AFA50}" destId="{08E59102-FA25-408A-BB72-F5A08E2F42C0}" srcOrd="0" destOrd="0" parTransId="{F8952003-2185-4E2B-8DD2-0DF718714464}" sibTransId="{E78E0B43-B185-4AD2-B4F0-08D20B858636}"/>
    <dgm:cxn modelId="{7ABEFCF9-D231-4B1D-B076-8576B5D53ACF}" srcId="{15DCF3C3-F122-4156-8182-314B745AFA50}" destId="{F0E94245-8861-46A3-96B1-B652C351ADA1}" srcOrd="1" destOrd="0" parTransId="{B48AA73F-B70B-4A1C-A532-F7E755AAC412}" sibTransId="{E943CCA5-F23D-446F-B97F-1BE3D3C654FD}"/>
    <dgm:cxn modelId="{E4FAB608-D7F9-42FF-8CA0-F601BC782A86}" type="presOf" srcId="{2520FE52-13D3-4C2C-B9DD-A4A923E7E561}" destId="{ADE9508F-9D0E-46C0-90BC-8EB9840DDB6D}" srcOrd="0" destOrd="0" presId="urn:microsoft.com/office/officeart/2005/8/layout/orgChart1"/>
    <dgm:cxn modelId="{8D794DD0-01D3-4C6A-BB7A-446E23B2F490}" type="presOf" srcId="{F0E94245-8861-46A3-96B1-B652C351ADA1}" destId="{0A5B83AB-3E1B-4E4D-AB55-E138342E804A}" srcOrd="0" destOrd="0" presId="urn:microsoft.com/office/officeart/2005/8/layout/orgChart1"/>
    <dgm:cxn modelId="{2FCCC198-9944-41F8-BC65-0939A2958CD5}" type="presOf" srcId="{F0E94245-8861-46A3-96B1-B652C351ADA1}" destId="{3824F874-E859-41B4-8F37-BAD388FDD472}" srcOrd="1" destOrd="0" presId="urn:microsoft.com/office/officeart/2005/8/layout/orgChart1"/>
    <dgm:cxn modelId="{FDF0952D-FDD7-49E8-A282-FE30FF1B4A11}" type="presOf" srcId="{08E59102-FA25-408A-BB72-F5A08E2F42C0}" destId="{3C8BF6F7-4C72-4ACC-BF99-CCF6C61258CF}" srcOrd="1" destOrd="0" presId="urn:microsoft.com/office/officeart/2005/8/layout/orgChart1"/>
    <dgm:cxn modelId="{52A7413C-940E-4D76-B5A1-571D4DCDB633}" srcId="{2520FE52-13D3-4C2C-B9DD-A4A923E7E561}" destId="{15DCF3C3-F122-4156-8182-314B745AFA50}" srcOrd="0" destOrd="0" parTransId="{96A190B7-BCD5-4805-B8D2-7A61FAE99231}" sibTransId="{35CAF558-85EB-4840-9638-DDADE23B1001}"/>
    <dgm:cxn modelId="{2D5AED7B-17D0-444B-9F34-154F4FB3EB58}" type="presOf" srcId="{15DCF3C3-F122-4156-8182-314B745AFA50}" destId="{34E441F5-91B9-4F65-BFA4-A4BAF51C9DB5}" srcOrd="1" destOrd="0" presId="urn:microsoft.com/office/officeart/2005/8/layout/orgChart1"/>
    <dgm:cxn modelId="{27D9E5B3-3F05-49BD-A40B-1ADAD9FBB9E2}" type="presOf" srcId="{F8952003-2185-4E2B-8DD2-0DF718714464}" destId="{5C09322F-9C8E-4585-87DE-1DBA8018A9E1}" srcOrd="0" destOrd="0" presId="urn:microsoft.com/office/officeart/2005/8/layout/orgChart1"/>
    <dgm:cxn modelId="{ACF65F28-C195-4B8B-969C-68D831A01FE9}" type="presOf" srcId="{B48AA73F-B70B-4A1C-A532-F7E755AAC412}" destId="{3271B99E-7A5D-450B-BBDF-9903253B88DD}" srcOrd="0" destOrd="0" presId="urn:microsoft.com/office/officeart/2005/8/layout/orgChart1"/>
    <dgm:cxn modelId="{BCD2C706-563D-4002-A133-DC5B6896AACC}" type="presParOf" srcId="{ADE9508F-9D0E-46C0-90BC-8EB9840DDB6D}" destId="{F4085F05-5683-4562-A0E3-11817352E35C}" srcOrd="0" destOrd="0" presId="urn:microsoft.com/office/officeart/2005/8/layout/orgChart1"/>
    <dgm:cxn modelId="{8404D005-7293-444C-ABA7-AFCEA7401C1D}" type="presParOf" srcId="{F4085F05-5683-4562-A0E3-11817352E35C}" destId="{B59D0230-C69F-47F6-B55C-F9BB2A3E509F}" srcOrd="0" destOrd="0" presId="urn:microsoft.com/office/officeart/2005/8/layout/orgChart1"/>
    <dgm:cxn modelId="{A4A1D0A7-BFEF-4DC8-ADD0-0D5689153050}" type="presParOf" srcId="{B59D0230-C69F-47F6-B55C-F9BB2A3E509F}" destId="{0CBE4BC3-E946-4371-BF24-F948282B4977}" srcOrd="0" destOrd="0" presId="urn:microsoft.com/office/officeart/2005/8/layout/orgChart1"/>
    <dgm:cxn modelId="{42DA5FD6-4C9B-4794-9B09-18EDA1E0C156}" type="presParOf" srcId="{B59D0230-C69F-47F6-B55C-F9BB2A3E509F}" destId="{34E441F5-91B9-4F65-BFA4-A4BAF51C9DB5}" srcOrd="1" destOrd="0" presId="urn:microsoft.com/office/officeart/2005/8/layout/orgChart1"/>
    <dgm:cxn modelId="{72EF0D37-FCE5-416B-B31C-28DB4219387E}" type="presParOf" srcId="{F4085F05-5683-4562-A0E3-11817352E35C}" destId="{553E4E4C-5516-4C34-9C7E-EB9463964AD8}" srcOrd="1" destOrd="0" presId="urn:microsoft.com/office/officeart/2005/8/layout/orgChart1"/>
    <dgm:cxn modelId="{D9574062-B7DC-4615-9104-7AF52F79ABA1}" type="presParOf" srcId="{553E4E4C-5516-4C34-9C7E-EB9463964AD8}" destId="{5C09322F-9C8E-4585-87DE-1DBA8018A9E1}" srcOrd="0" destOrd="0" presId="urn:microsoft.com/office/officeart/2005/8/layout/orgChart1"/>
    <dgm:cxn modelId="{0030FE44-11EE-4789-835F-5A385FC88B21}" type="presParOf" srcId="{553E4E4C-5516-4C34-9C7E-EB9463964AD8}" destId="{359609D9-30E6-49EE-B072-61609C2CF752}" srcOrd="1" destOrd="0" presId="urn:microsoft.com/office/officeart/2005/8/layout/orgChart1"/>
    <dgm:cxn modelId="{AA7E5444-741C-4442-BC59-824CDD52C668}" type="presParOf" srcId="{359609D9-30E6-49EE-B072-61609C2CF752}" destId="{A11918A4-87B9-4707-945B-BA6A2E4DFDD2}" srcOrd="0" destOrd="0" presId="urn:microsoft.com/office/officeart/2005/8/layout/orgChart1"/>
    <dgm:cxn modelId="{C8BA781C-9E92-4F12-BC99-FBCADB56D4C5}" type="presParOf" srcId="{A11918A4-87B9-4707-945B-BA6A2E4DFDD2}" destId="{F689C047-187E-43BE-851B-B95136F93904}" srcOrd="0" destOrd="0" presId="urn:microsoft.com/office/officeart/2005/8/layout/orgChart1"/>
    <dgm:cxn modelId="{5A5E89D8-4AE8-43DA-AA4A-2BCB4B46E96D}" type="presParOf" srcId="{A11918A4-87B9-4707-945B-BA6A2E4DFDD2}" destId="{3C8BF6F7-4C72-4ACC-BF99-CCF6C61258CF}" srcOrd="1" destOrd="0" presId="urn:microsoft.com/office/officeart/2005/8/layout/orgChart1"/>
    <dgm:cxn modelId="{9343F616-78E7-437F-86F8-237D2FB9A603}" type="presParOf" srcId="{359609D9-30E6-49EE-B072-61609C2CF752}" destId="{11DEEEED-5EBB-4421-9310-E57263F2ABDE}" srcOrd="1" destOrd="0" presId="urn:microsoft.com/office/officeart/2005/8/layout/orgChart1"/>
    <dgm:cxn modelId="{A743A84A-EE5D-4795-BB17-0E4FBC1EBF3C}" type="presParOf" srcId="{359609D9-30E6-49EE-B072-61609C2CF752}" destId="{3DD99CD8-FBF9-4E9C-9D82-CDC839B45F22}" srcOrd="2" destOrd="0" presId="urn:microsoft.com/office/officeart/2005/8/layout/orgChart1"/>
    <dgm:cxn modelId="{49006C15-3DAA-4878-B2E7-6FFE9F6E70C0}" type="presParOf" srcId="{553E4E4C-5516-4C34-9C7E-EB9463964AD8}" destId="{3271B99E-7A5D-450B-BBDF-9903253B88DD}" srcOrd="2" destOrd="0" presId="urn:microsoft.com/office/officeart/2005/8/layout/orgChart1"/>
    <dgm:cxn modelId="{15FC1DDD-EA6A-4739-8058-20279734DD54}" type="presParOf" srcId="{553E4E4C-5516-4C34-9C7E-EB9463964AD8}" destId="{EA51D367-3D97-4C02-8D1F-8DEAC7E7453B}" srcOrd="3" destOrd="0" presId="urn:microsoft.com/office/officeart/2005/8/layout/orgChart1"/>
    <dgm:cxn modelId="{E688BDDA-CA51-4FEA-88B8-8095A5511058}" type="presParOf" srcId="{EA51D367-3D97-4C02-8D1F-8DEAC7E7453B}" destId="{2B942794-F95B-4A22-989A-9BBF73F2B653}" srcOrd="0" destOrd="0" presId="urn:microsoft.com/office/officeart/2005/8/layout/orgChart1"/>
    <dgm:cxn modelId="{9948999E-2B0F-410C-A998-E0FD859EABEC}" type="presParOf" srcId="{2B942794-F95B-4A22-989A-9BBF73F2B653}" destId="{0A5B83AB-3E1B-4E4D-AB55-E138342E804A}" srcOrd="0" destOrd="0" presId="urn:microsoft.com/office/officeart/2005/8/layout/orgChart1"/>
    <dgm:cxn modelId="{A88E3235-72DA-447C-8E8E-5039DAB4CD96}" type="presParOf" srcId="{2B942794-F95B-4A22-989A-9BBF73F2B653}" destId="{3824F874-E859-41B4-8F37-BAD388FDD472}" srcOrd="1" destOrd="0" presId="urn:microsoft.com/office/officeart/2005/8/layout/orgChart1"/>
    <dgm:cxn modelId="{31DF5AE4-F45D-49FD-9DD1-C446B62164A7}" type="presParOf" srcId="{EA51D367-3D97-4C02-8D1F-8DEAC7E7453B}" destId="{1D3FA152-EDA6-46E3-A720-1A746C20C851}" srcOrd="1" destOrd="0" presId="urn:microsoft.com/office/officeart/2005/8/layout/orgChart1"/>
    <dgm:cxn modelId="{21177F9D-D385-4D25-8680-D4FF6DC1EC07}" type="presParOf" srcId="{EA51D367-3D97-4C02-8D1F-8DEAC7E7453B}" destId="{A29AA388-082F-477E-877B-912193512B05}" srcOrd="2" destOrd="0" presId="urn:microsoft.com/office/officeart/2005/8/layout/orgChart1"/>
    <dgm:cxn modelId="{2072D3BB-97BA-411C-8A00-745ED3B8BBD9}" type="presParOf" srcId="{F4085F05-5683-4562-A0E3-11817352E35C}" destId="{4851EEA0-2DC8-4E44-801B-0F180AFB83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20FE52-13D3-4C2C-B9DD-A4A923E7E561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15DCF3C3-F122-4156-8182-314B745AFA50}">
      <dgm:prSet phldrT="[Testo]" custT="1"/>
      <dgm:spPr>
        <a:solidFill>
          <a:schemeClr val="accent4"/>
        </a:solidFill>
        <a:ln>
          <a:solidFill>
            <a:srgbClr val="FFC000">
              <a:alpha val="88000"/>
            </a:srgb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it-IT" sz="1800" b="1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Allineare i tassi di adesione PSO della popolazione fragile a quelli della popolazione target generale </a:t>
          </a:r>
        </a:p>
        <a:p>
          <a:pPr>
            <a:spcAft>
              <a:spcPts val="0"/>
            </a:spcAft>
          </a:pPr>
          <a:r>
            <a:rPr lang="it-IT" sz="1800" b="1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Asl Rieti </a:t>
          </a:r>
          <a:endParaRPr lang="it-IT" sz="1800" b="1" i="0" u="none" dirty="0">
            <a:solidFill>
              <a:srgbClr val="002060"/>
            </a:solidFill>
            <a:effectLst/>
            <a:latin typeface="+mn-lt"/>
          </a:endParaRPr>
        </a:p>
      </dgm:t>
    </dgm:pt>
    <dgm:pt modelId="{96A190B7-BCD5-4805-B8D2-7A61FAE99231}" type="parTrans" cxnId="{52A7413C-940E-4D76-B5A1-571D4DCDB633}">
      <dgm:prSet/>
      <dgm:spPr/>
      <dgm:t>
        <a:bodyPr/>
        <a:lstStyle/>
        <a:p>
          <a:endParaRPr lang="it-IT"/>
        </a:p>
      </dgm:t>
    </dgm:pt>
    <dgm:pt modelId="{35CAF558-85EB-4840-9638-DDADE23B1001}" type="sibTrans" cxnId="{52A7413C-940E-4D76-B5A1-571D4DCDB633}">
      <dgm:prSet/>
      <dgm:spPr/>
      <dgm:t>
        <a:bodyPr/>
        <a:lstStyle/>
        <a:p>
          <a:endParaRPr lang="it-IT"/>
        </a:p>
      </dgm:t>
    </dgm:pt>
    <dgm:pt modelId="{D8770B64-0499-4E49-ACC0-A91FAB54591E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sz="1800" b="1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Incrementare l’estensione degli inviti nella popolazione fragile</a:t>
          </a:r>
          <a:endParaRPr lang="it-IT" sz="1800" b="1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22FFE24-A51C-4CBA-8AC9-822A2F223798}" type="parTrans" cxnId="{7BA825C1-0A05-4E09-B511-5A2FE796F010}">
      <dgm:prSet/>
      <dgm:spPr/>
      <dgm:t>
        <a:bodyPr/>
        <a:lstStyle/>
        <a:p>
          <a:endParaRPr lang="it-IT"/>
        </a:p>
      </dgm:t>
    </dgm:pt>
    <dgm:pt modelId="{B2303540-540F-478B-BA80-1460EE9086A2}" type="sibTrans" cxnId="{7BA825C1-0A05-4E09-B511-5A2FE796F010}">
      <dgm:prSet/>
      <dgm:spPr/>
      <dgm:t>
        <a:bodyPr/>
        <a:lstStyle/>
        <a:p>
          <a:endParaRPr lang="it-IT"/>
        </a:p>
      </dgm:t>
    </dgm:pt>
    <dgm:pt modelId="{EE4D9DA6-F0BE-43FA-AFA2-F8E262E60B8B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it-IT" sz="1800" b="1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Gestire le fasi di </a:t>
          </a:r>
        </a:p>
        <a:p>
          <a:pPr>
            <a:spcAft>
              <a:spcPts val="0"/>
            </a:spcAft>
          </a:pPr>
          <a:r>
            <a:rPr lang="it-IT" sz="1800" b="1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Invito – Accoglienza – Esecuzione test </a:t>
          </a:r>
        </a:p>
        <a:p>
          <a:pPr>
            <a:spcAft>
              <a:spcPts val="0"/>
            </a:spcAft>
          </a:pPr>
          <a:r>
            <a:rPr lang="it-IT" sz="1800" b="1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 modalità dedicate</a:t>
          </a:r>
        </a:p>
      </dgm:t>
    </dgm:pt>
    <dgm:pt modelId="{F94FFF3F-9349-4E67-B3A1-26F13788CBBD}" type="parTrans" cxnId="{1F0C7931-0E31-4EEE-B4C9-FAE47E01A35A}">
      <dgm:prSet/>
      <dgm:spPr/>
      <dgm:t>
        <a:bodyPr/>
        <a:lstStyle/>
        <a:p>
          <a:endParaRPr lang="it-IT"/>
        </a:p>
      </dgm:t>
    </dgm:pt>
    <dgm:pt modelId="{B389A80C-9C86-487B-88B3-220C25075774}" type="sibTrans" cxnId="{1F0C7931-0E31-4EEE-B4C9-FAE47E01A35A}">
      <dgm:prSet/>
      <dgm:spPr/>
      <dgm:t>
        <a:bodyPr/>
        <a:lstStyle/>
        <a:p>
          <a:endParaRPr lang="it-IT"/>
        </a:p>
      </dgm:t>
    </dgm:pt>
    <dgm:pt modelId="{109E5F80-52C2-4399-90EE-6F2FDF2139E8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sz="1800" b="1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Censire la popolazione fragile target  REMS </a:t>
          </a:r>
          <a:r>
            <a:rPr lang="it-IT" sz="1800" b="1" i="0" u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CTR/Detenuti Casa Circondariale </a:t>
          </a:r>
          <a:r>
            <a:rPr lang="it-IT" sz="1800" b="1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– CSM – STP/ENI</a:t>
          </a:r>
        </a:p>
      </dgm:t>
    </dgm:pt>
    <dgm:pt modelId="{9117B4CE-8F23-42BD-AC7A-E8679AF6266E}" type="parTrans" cxnId="{EF9F8EFA-C2B2-4EDF-841E-A9BA79742C3D}">
      <dgm:prSet/>
      <dgm:spPr/>
      <dgm:t>
        <a:bodyPr/>
        <a:lstStyle/>
        <a:p>
          <a:endParaRPr lang="it-IT"/>
        </a:p>
      </dgm:t>
    </dgm:pt>
    <dgm:pt modelId="{AABDAEE3-BFA0-4F25-9742-81A8412ABDF9}" type="sibTrans" cxnId="{EF9F8EFA-C2B2-4EDF-841E-A9BA79742C3D}">
      <dgm:prSet/>
      <dgm:spPr/>
      <dgm:t>
        <a:bodyPr/>
        <a:lstStyle/>
        <a:p>
          <a:endParaRPr lang="it-IT"/>
        </a:p>
      </dgm:t>
    </dgm:pt>
    <dgm:pt modelId="{ADE9508F-9D0E-46C0-90BC-8EB9840DDB6D}" type="pres">
      <dgm:prSet presAssocID="{2520FE52-13D3-4C2C-B9DD-A4A923E7E5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4085F05-5683-4562-A0E3-11817352E35C}" type="pres">
      <dgm:prSet presAssocID="{15DCF3C3-F122-4156-8182-314B745AFA50}" presName="hierRoot1" presStyleCnt="0">
        <dgm:presLayoutVars>
          <dgm:hierBranch val="init"/>
        </dgm:presLayoutVars>
      </dgm:prSet>
      <dgm:spPr/>
    </dgm:pt>
    <dgm:pt modelId="{B59D0230-C69F-47F6-B55C-F9BB2A3E509F}" type="pres">
      <dgm:prSet presAssocID="{15DCF3C3-F122-4156-8182-314B745AFA50}" presName="rootComposite1" presStyleCnt="0"/>
      <dgm:spPr/>
    </dgm:pt>
    <dgm:pt modelId="{0CBE4BC3-E946-4371-BF24-F948282B4977}" type="pres">
      <dgm:prSet presAssocID="{15DCF3C3-F122-4156-8182-314B745AFA50}" presName="rootText1" presStyleLbl="node0" presStyleIdx="0" presStyleCnt="1" custScaleX="235622" custScaleY="185216" custLinFactNeighborX="2702" custLinFactNeighborY="232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4E441F5-91B9-4F65-BFA4-A4BAF51C9DB5}" type="pres">
      <dgm:prSet presAssocID="{15DCF3C3-F122-4156-8182-314B745AFA50}" presName="rootConnector1" presStyleLbl="node1" presStyleIdx="0" presStyleCnt="0"/>
      <dgm:spPr/>
      <dgm:t>
        <a:bodyPr/>
        <a:lstStyle/>
        <a:p>
          <a:endParaRPr lang="it-IT"/>
        </a:p>
      </dgm:t>
    </dgm:pt>
    <dgm:pt modelId="{553E4E4C-5516-4C34-9C7E-EB9463964AD8}" type="pres">
      <dgm:prSet presAssocID="{15DCF3C3-F122-4156-8182-314B745AFA50}" presName="hierChild2" presStyleCnt="0"/>
      <dgm:spPr/>
    </dgm:pt>
    <dgm:pt modelId="{049FBE06-C09B-4969-9403-954A647712C4}" type="pres">
      <dgm:prSet presAssocID="{122FFE24-A51C-4CBA-8AC9-822A2F223798}" presName="Name37" presStyleLbl="parChTrans1D2" presStyleIdx="0" presStyleCnt="1"/>
      <dgm:spPr/>
      <dgm:t>
        <a:bodyPr/>
        <a:lstStyle/>
        <a:p>
          <a:endParaRPr lang="it-IT"/>
        </a:p>
      </dgm:t>
    </dgm:pt>
    <dgm:pt modelId="{1B9B61CB-4D23-4D2B-B5EF-3F072711E19C}" type="pres">
      <dgm:prSet presAssocID="{D8770B64-0499-4E49-ACC0-A91FAB54591E}" presName="hierRoot2" presStyleCnt="0">
        <dgm:presLayoutVars>
          <dgm:hierBranch val="init"/>
        </dgm:presLayoutVars>
      </dgm:prSet>
      <dgm:spPr/>
    </dgm:pt>
    <dgm:pt modelId="{B7B2133D-9012-4190-9788-10EFDC75F45E}" type="pres">
      <dgm:prSet presAssocID="{D8770B64-0499-4E49-ACC0-A91FAB54591E}" presName="rootComposite" presStyleCnt="0"/>
      <dgm:spPr/>
    </dgm:pt>
    <dgm:pt modelId="{698A7568-5E67-4186-B01B-7DAFC92C554F}" type="pres">
      <dgm:prSet presAssocID="{D8770B64-0499-4E49-ACC0-A91FAB54591E}" presName="rootText" presStyleLbl="node2" presStyleIdx="0" presStyleCnt="1" custScaleX="181250" custScaleY="132214" custLinFactNeighborX="-8903" custLinFactNeighborY="-58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BECB1BF-793A-4976-A04F-E05F80A2234A}" type="pres">
      <dgm:prSet presAssocID="{D8770B64-0499-4E49-ACC0-A91FAB54591E}" presName="rootConnector" presStyleLbl="node2" presStyleIdx="0" presStyleCnt="1"/>
      <dgm:spPr/>
      <dgm:t>
        <a:bodyPr/>
        <a:lstStyle/>
        <a:p>
          <a:endParaRPr lang="it-IT"/>
        </a:p>
      </dgm:t>
    </dgm:pt>
    <dgm:pt modelId="{802D3A9B-CA4E-420A-A558-32517ED8256B}" type="pres">
      <dgm:prSet presAssocID="{D8770B64-0499-4E49-ACC0-A91FAB54591E}" presName="hierChild4" presStyleCnt="0"/>
      <dgm:spPr/>
    </dgm:pt>
    <dgm:pt modelId="{B05A7DCD-EA51-4E48-97FC-ABDC93E08D8E}" type="pres">
      <dgm:prSet presAssocID="{F94FFF3F-9349-4E67-B3A1-26F13788CBBD}" presName="Name37" presStyleLbl="parChTrans1D3" presStyleIdx="0" presStyleCnt="2"/>
      <dgm:spPr/>
      <dgm:t>
        <a:bodyPr/>
        <a:lstStyle/>
        <a:p>
          <a:endParaRPr lang="it-IT"/>
        </a:p>
      </dgm:t>
    </dgm:pt>
    <dgm:pt modelId="{DD1857CA-33C7-411E-A3DD-6BE614D40CD7}" type="pres">
      <dgm:prSet presAssocID="{EE4D9DA6-F0BE-43FA-AFA2-F8E262E60B8B}" presName="hierRoot2" presStyleCnt="0">
        <dgm:presLayoutVars>
          <dgm:hierBranch val="init"/>
        </dgm:presLayoutVars>
      </dgm:prSet>
      <dgm:spPr/>
    </dgm:pt>
    <dgm:pt modelId="{01677B89-461B-4D65-BFE9-64A0966EB911}" type="pres">
      <dgm:prSet presAssocID="{EE4D9DA6-F0BE-43FA-AFA2-F8E262E60B8B}" presName="rootComposite" presStyleCnt="0"/>
      <dgm:spPr/>
    </dgm:pt>
    <dgm:pt modelId="{56FF24F8-54CE-4EDD-B66D-716DABFDD718}" type="pres">
      <dgm:prSet presAssocID="{EE4D9DA6-F0BE-43FA-AFA2-F8E262E60B8B}" presName="rootText" presStyleLbl="node3" presStyleIdx="0" presStyleCnt="2" custScaleX="223994" custScaleY="143168" custLinFactNeighborX="-1433" custLinFactNeighborY="-421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50AC92F-C15B-4DE9-9B9E-4E03EF27810C}" type="pres">
      <dgm:prSet presAssocID="{EE4D9DA6-F0BE-43FA-AFA2-F8E262E60B8B}" presName="rootConnector" presStyleLbl="node3" presStyleIdx="0" presStyleCnt="2"/>
      <dgm:spPr/>
      <dgm:t>
        <a:bodyPr/>
        <a:lstStyle/>
        <a:p>
          <a:endParaRPr lang="it-IT"/>
        </a:p>
      </dgm:t>
    </dgm:pt>
    <dgm:pt modelId="{8709266E-D489-461B-98CE-3E69BE73C915}" type="pres">
      <dgm:prSet presAssocID="{EE4D9DA6-F0BE-43FA-AFA2-F8E262E60B8B}" presName="hierChild4" presStyleCnt="0"/>
      <dgm:spPr/>
    </dgm:pt>
    <dgm:pt modelId="{FAF63ED4-5675-46F3-83CA-116F0782F3D9}" type="pres">
      <dgm:prSet presAssocID="{EE4D9DA6-F0BE-43FA-AFA2-F8E262E60B8B}" presName="hierChild5" presStyleCnt="0"/>
      <dgm:spPr/>
    </dgm:pt>
    <dgm:pt modelId="{80D36ED9-74D0-480F-B375-77EB7CAB318A}" type="pres">
      <dgm:prSet presAssocID="{9117B4CE-8F23-42BD-AC7A-E8679AF6266E}" presName="Name37" presStyleLbl="parChTrans1D3" presStyleIdx="1" presStyleCnt="2"/>
      <dgm:spPr/>
      <dgm:t>
        <a:bodyPr/>
        <a:lstStyle/>
        <a:p>
          <a:endParaRPr lang="it-IT"/>
        </a:p>
      </dgm:t>
    </dgm:pt>
    <dgm:pt modelId="{8321A2CA-B0ED-4CBB-8078-F9C0A41015CF}" type="pres">
      <dgm:prSet presAssocID="{109E5F80-52C2-4399-90EE-6F2FDF2139E8}" presName="hierRoot2" presStyleCnt="0">
        <dgm:presLayoutVars>
          <dgm:hierBranch val="init"/>
        </dgm:presLayoutVars>
      </dgm:prSet>
      <dgm:spPr/>
    </dgm:pt>
    <dgm:pt modelId="{42556A1A-3191-460E-9148-749FF9D3FFE3}" type="pres">
      <dgm:prSet presAssocID="{109E5F80-52C2-4399-90EE-6F2FDF2139E8}" presName="rootComposite" presStyleCnt="0"/>
      <dgm:spPr/>
    </dgm:pt>
    <dgm:pt modelId="{5AB45CBB-C05E-4A04-9FC0-9181214DAEC3}" type="pres">
      <dgm:prSet presAssocID="{109E5F80-52C2-4399-90EE-6F2FDF2139E8}" presName="rootText" presStyleLbl="node3" presStyleIdx="1" presStyleCnt="2" custScaleX="228530" custScaleY="159259" custLinFactNeighborX="-600" custLinFactNeighborY="-1861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DB9813D-45F3-4BAD-A1BA-2F19D726636F}" type="pres">
      <dgm:prSet presAssocID="{109E5F80-52C2-4399-90EE-6F2FDF2139E8}" presName="rootConnector" presStyleLbl="node3" presStyleIdx="1" presStyleCnt="2"/>
      <dgm:spPr/>
      <dgm:t>
        <a:bodyPr/>
        <a:lstStyle/>
        <a:p>
          <a:endParaRPr lang="it-IT"/>
        </a:p>
      </dgm:t>
    </dgm:pt>
    <dgm:pt modelId="{6D488690-18A8-4946-BFCB-136908AAF462}" type="pres">
      <dgm:prSet presAssocID="{109E5F80-52C2-4399-90EE-6F2FDF2139E8}" presName="hierChild4" presStyleCnt="0"/>
      <dgm:spPr/>
    </dgm:pt>
    <dgm:pt modelId="{199D821C-6AA0-43D5-9849-DCD09D448464}" type="pres">
      <dgm:prSet presAssocID="{109E5F80-52C2-4399-90EE-6F2FDF2139E8}" presName="hierChild5" presStyleCnt="0"/>
      <dgm:spPr/>
    </dgm:pt>
    <dgm:pt modelId="{436FA952-9E95-445C-AC27-79BC6817C545}" type="pres">
      <dgm:prSet presAssocID="{D8770B64-0499-4E49-ACC0-A91FAB54591E}" presName="hierChild5" presStyleCnt="0"/>
      <dgm:spPr/>
    </dgm:pt>
    <dgm:pt modelId="{4851EEA0-2DC8-4E44-801B-0F180AFB8322}" type="pres">
      <dgm:prSet presAssocID="{15DCF3C3-F122-4156-8182-314B745AFA50}" presName="hierChild3" presStyleCnt="0"/>
      <dgm:spPr/>
    </dgm:pt>
  </dgm:ptLst>
  <dgm:cxnLst>
    <dgm:cxn modelId="{8CFFA746-C193-4C28-9BF3-BC419868D526}" type="presOf" srcId="{15DCF3C3-F122-4156-8182-314B745AFA50}" destId="{0CBE4BC3-E946-4371-BF24-F948282B4977}" srcOrd="0" destOrd="0" presId="urn:microsoft.com/office/officeart/2005/8/layout/orgChart1"/>
    <dgm:cxn modelId="{A3C4FEFA-2450-499D-A5B2-7A4D77C5D3A1}" type="presOf" srcId="{EE4D9DA6-F0BE-43FA-AFA2-F8E262E60B8B}" destId="{56FF24F8-54CE-4EDD-B66D-716DABFDD718}" srcOrd="0" destOrd="0" presId="urn:microsoft.com/office/officeart/2005/8/layout/orgChart1"/>
    <dgm:cxn modelId="{EF9F8EFA-C2B2-4EDF-841E-A9BA79742C3D}" srcId="{D8770B64-0499-4E49-ACC0-A91FAB54591E}" destId="{109E5F80-52C2-4399-90EE-6F2FDF2139E8}" srcOrd="1" destOrd="0" parTransId="{9117B4CE-8F23-42BD-AC7A-E8679AF6266E}" sibTransId="{AABDAEE3-BFA0-4F25-9742-81A8412ABDF9}"/>
    <dgm:cxn modelId="{E4FAB608-D7F9-42FF-8CA0-F601BC782A86}" type="presOf" srcId="{2520FE52-13D3-4C2C-B9DD-A4A923E7E561}" destId="{ADE9508F-9D0E-46C0-90BC-8EB9840DDB6D}" srcOrd="0" destOrd="0" presId="urn:microsoft.com/office/officeart/2005/8/layout/orgChart1"/>
    <dgm:cxn modelId="{7BA825C1-0A05-4E09-B511-5A2FE796F010}" srcId="{15DCF3C3-F122-4156-8182-314B745AFA50}" destId="{D8770B64-0499-4E49-ACC0-A91FAB54591E}" srcOrd="0" destOrd="0" parTransId="{122FFE24-A51C-4CBA-8AC9-822A2F223798}" sibTransId="{B2303540-540F-478B-BA80-1460EE9086A2}"/>
    <dgm:cxn modelId="{1F0C7931-0E31-4EEE-B4C9-FAE47E01A35A}" srcId="{D8770B64-0499-4E49-ACC0-A91FAB54591E}" destId="{EE4D9DA6-F0BE-43FA-AFA2-F8E262E60B8B}" srcOrd="0" destOrd="0" parTransId="{F94FFF3F-9349-4E67-B3A1-26F13788CBBD}" sibTransId="{B389A80C-9C86-487B-88B3-220C25075774}"/>
    <dgm:cxn modelId="{B2611A97-19E6-4547-9352-F39F86428582}" type="presOf" srcId="{122FFE24-A51C-4CBA-8AC9-822A2F223798}" destId="{049FBE06-C09B-4969-9403-954A647712C4}" srcOrd="0" destOrd="0" presId="urn:microsoft.com/office/officeart/2005/8/layout/orgChart1"/>
    <dgm:cxn modelId="{52A7413C-940E-4D76-B5A1-571D4DCDB633}" srcId="{2520FE52-13D3-4C2C-B9DD-A4A923E7E561}" destId="{15DCF3C3-F122-4156-8182-314B745AFA50}" srcOrd="0" destOrd="0" parTransId="{96A190B7-BCD5-4805-B8D2-7A61FAE99231}" sibTransId="{35CAF558-85EB-4840-9638-DDADE23B1001}"/>
    <dgm:cxn modelId="{EB318F42-7AF0-4786-ABFC-5C3742305E5F}" type="presOf" srcId="{D8770B64-0499-4E49-ACC0-A91FAB54591E}" destId="{2BECB1BF-793A-4976-A04F-E05F80A2234A}" srcOrd="1" destOrd="0" presId="urn:microsoft.com/office/officeart/2005/8/layout/orgChart1"/>
    <dgm:cxn modelId="{C418AA25-CC7D-4BDE-88A8-AC6EBA8C0371}" type="presOf" srcId="{D8770B64-0499-4E49-ACC0-A91FAB54591E}" destId="{698A7568-5E67-4186-B01B-7DAFC92C554F}" srcOrd="0" destOrd="0" presId="urn:microsoft.com/office/officeart/2005/8/layout/orgChart1"/>
    <dgm:cxn modelId="{4918E779-9FF1-49FC-85D5-3578B101D849}" type="presOf" srcId="{109E5F80-52C2-4399-90EE-6F2FDF2139E8}" destId="{5AB45CBB-C05E-4A04-9FC0-9181214DAEC3}" srcOrd="0" destOrd="0" presId="urn:microsoft.com/office/officeart/2005/8/layout/orgChart1"/>
    <dgm:cxn modelId="{2D5AED7B-17D0-444B-9F34-154F4FB3EB58}" type="presOf" srcId="{15DCF3C3-F122-4156-8182-314B745AFA50}" destId="{34E441F5-91B9-4F65-BFA4-A4BAF51C9DB5}" srcOrd="1" destOrd="0" presId="urn:microsoft.com/office/officeart/2005/8/layout/orgChart1"/>
    <dgm:cxn modelId="{ABC40B05-BD2F-4DD9-80F4-FB00C5A5E5E9}" type="presOf" srcId="{EE4D9DA6-F0BE-43FA-AFA2-F8E262E60B8B}" destId="{F50AC92F-C15B-4DE9-9B9E-4E03EF27810C}" srcOrd="1" destOrd="0" presId="urn:microsoft.com/office/officeart/2005/8/layout/orgChart1"/>
    <dgm:cxn modelId="{1C9F39C5-BBAE-45E7-94D5-2FF1AAE8374F}" type="presOf" srcId="{F94FFF3F-9349-4E67-B3A1-26F13788CBBD}" destId="{B05A7DCD-EA51-4E48-97FC-ABDC93E08D8E}" srcOrd="0" destOrd="0" presId="urn:microsoft.com/office/officeart/2005/8/layout/orgChart1"/>
    <dgm:cxn modelId="{60BDDC2F-FDD1-435E-91B4-371301D5050C}" type="presOf" srcId="{9117B4CE-8F23-42BD-AC7A-E8679AF6266E}" destId="{80D36ED9-74D0-480F-B375-77EB7CAB318A}" srcOrd="0" destOrd="0" presId="urn:microsoft.com/office/officeart/2005/8/layout/orgChart1"/>
    <dgm:cxn modelId="{D8BC41F9-2920-4277-9145-FD26D38233F9}" type="presOf" srcId="{109E5F80-52C2-4399-90EE-6F2FDF2139E8}" destId="{FDB9813D-45F3-4BAD-A1BA-2F19D726636F}" srcOrd="1" destOrd="0" presId="urn:microsoft.com/office/officeart/2005/8/layout/orgChart1"/>
    <dgm:cxn modelId="{BCD2C706-563D-4002-A133-DC5B6896AACC}" type="presParOf" srcId="{ADE9508F-9D0E-46C0-90BC-8EB9840DDB6D}" destId="{F4085F05-5683-4562-A0E3-11817352E35C}" srcOrd="0" destOrd="0" presId="urn:microsoft.com/office/officeart/2005/8/layout/orgChart1"/>
    <dgm:cxn modelId="{8404D005-7293-444C-ABA7-AFCEA7401C1D}" type="presParOf" srcId="{F4085F05-5683-4562-A0E3-11817352E35C}" destId="{B59D0230-C69F-47F6-B55C-F9BB2A3E509F}" srcOrd="0" destOrd="0" presId="urn:microsoft.com/office/officeart/2005/8/layout/orgChart1"/>
    <dgm:cxn modelId="{A4A1D0A7-BFEF-4DC8-ADD0-0D5689153050}" type="presParOf" srcId="{B59D0230-C69F-47F6-B55C-F9BB2A3E509F}" destId="{0CBE4BC3-E946-4371-BF24-F948282B4977}" srcOrd="0" destOrd="0" presId="urn:microsoft.com/office/officeart/2005/8/layout/orgChart1"/>
    <dgm:cxn modelId="{42DA5FD6-4C9B-4794-9B09-18EDA1E0C156}" type="presParOf" srcId="{B59D0230-C69F-47F6-B55C-F9BB2A3E509F}" destId="{34E441F5-91B9-4F65-BFA4-A4BAF51C9DB5}" srcOrd="1" destOrd="0" presId="urn:microsoft.com/office/officeart/2005/8/layout/orgChart1"/>
    <dgm:cxn modelId="{72EF0D37-FCE5-416B-B31C-28DB4219387E}" type="presParOf" srcId="{F4085F05-5683-4562-A0E3-11817352E35C}" destId="{553E4E4C-5516-4C34-9C7E-EB9463964AD8}" srcOrd="1" destOrd="0" presId="urn:microsoft.com/office/officeart/2005/8/layout/orgChart1"/>
    <dgm:cxn modelId="{DDE04972-9A18-49EB-8684-6DCB0386692F}" type="presParOf" srcId="{553E4E4C-5516-4C34-9C7E-EB9463964AD8}" destId="{049FBE06-C09B-4969-9403-954A647712C4}" srcOrd="0" destOrd="0" presId="urn:microsoft.com/office/officeart/2005/8/layout/orgChart1"/>
    <dgm:cxn modelId="{41A9D751-3B12-4085-8568-826D4CFD2A6A}" type="presParOf" srcId="{553E4E4C-5516-4C34-9C7E-EB9463964AD8}" destId="{1B9B61CB-4D23-4D2B-B5EF-3F072711E19C}" srcOrd="1" destOrd="0" presId="urn:microsoft.com/office/officeart/2005/8/layout/orgChart1"/>
    <dgm:cxn modelId="{34E4453B-C1DE-46E1-8E9F-B9E94CC5F98C}" type="presParOf" srcId="{1B9B61CB-4D23-4D2B-B5EF-3F072711E19C}" destId="{B7B2133D-9012-4190-9788-10EFDC75F45E}" srcOrd="0" destOrd="0" presId="urn:microsoft.com/office/officeart/2005/8/layout/orgChart1"/>
    <dgm:cxn modelId="{B38A37FC-B422-4EEE-B729-C3043089A114}" type="presParOf" srcId="{B7B2133D-9012-4190-9788-10EFDC75F45E}" destId="{698A7568-5E67-4186-B01B-7DAFC92C554F}" srcOrd="0" destOrd="0" presId="urn:microsoft.com/office/officeart/2005/8/layout/orgChart1"/>
    <dgm:cxn modelId="{F20D9FA6-D161-4CB9-8D20-75CD5CC24C2E}" type="presParOf" srcId="{B7B2133D-9012-4190-9788-10EFDC75F45E}" destId="{2BECB1BF-793A-4976-A04F-E05F80A2234A}" srcOrd="1" destOrd="0" presId="urn:microsoft.com/office/officeart/2005/8/layout/orgChart1"/>
    <dgm:cxn modelId="{BD344A78-A3CB-4311-B02D-282BDC6E0B6A}" type="presParOf" srcId="{1B9B61CB-4D23-4D2B-B5EF-3F072711E19C}" destId="{802D3A9B-CA4E-420A-A558-32517ED8256B}" srcOrd="1" destOrd="0" presId="urn:microsoft.com/office/officeart/2005/8/layout/orgChart1"/>
    <dgm:cxn modelId="{5B30D776-99E9-484F-9919-3B3C0C66C173}" type="presParOf" srcId="{802D3A9B-CA4E-420A-A558-32517ED8256B}" destId="{B05A7DCD-EA51-4E48-97FC-ABDC93E08D8E}" srcOrd="0" destOrd="0" presId="urn:microsoft.com/office/officeart/2005/8/layout/orgChart1"/>
    <dgm:cxn modelId="{EE0EB4F8-11F4-4757-A7A3-C92E6832579F}" type="presParOf" srcId="{802D3A9B-CA4E-420A-A558-32517ED8256B}" destId="{DD1857CA-33C7-411E-A3DD-6BE614D40CD7}" srcOrd="1" destOrd="0" presId="urn:microsoft.com/office/officeart/2005/8/layout/orgChart1"/>
    <dgm:cxn modelId="{42BC88FE-60DD-4403-B0F3-91DFB35C1217}" type="presParOf" srcId="{DD1857CA-33C7-411E-A3DD-6BE614D40CD7}" destId="{01677B89-461B-4D65-BFE9-64A0966EB911}" srcOrd="0" destOrd="0" presId="urn:microsoft.com/office/officeart/2005/8/layout/orgChart1"/>
    <dgm:cxn modelId="{17807D5B-D958-47BA-9731-B71B8441BAB1}" type="presParOf" srcId="{01677B89-461B-4D65-BFE9-64A0966EB911}" destId="{56FF24F8-54CE-4EDD-B66D-716DABFDD718}" srcOrd="0" destOrd="0" presId="urn:microsoft.com/office/officeart/2005/8/layout/orgChart1"/>
    <dgm:cxn modelId="{1C3588C5-2EC2-426B-8BB0-4C5E699BE25D}" type="presParOf" srcId="{01677B89-461B-4D65-BFE9-64A0966EB911}" destId="{F50AC92F-C15B-4DE9-9B9E-4E03EF27810C}" srcOrd="1" destOrd="0" presId="urn:microsoft.com/office/officeart/2005/8/layout/orgChart1"/>
    <dgm:cxn modelId="{1CB647C5-756F-47F0-9EC1-583F13319E1C}" type="presParOf" srcId="{DD1857CA-33C7-411E-A3DD-6BE614D40CD7}" destId="{8709266E-D489-461B-98CE-3E69BE73C915}" srcOrd="1" destOrd="0" presId="urn:microsoft.com/office/officeart/2005/8/layout/orgChart1"/>
    <dgm:cxn modelId="{66F43032-AF5A-43CE-A794-9A76E10C119C}" type="presParOf" srcId="{DD1857CA-33C7-411E-A3DD-6BE614D40CD7}" destId="{FAF63ED4-5675-46F3-83CA-116F0782F3D9}" srcOrd="2" destOrd="0" presId="urn:microsoft.com/office/officeart/2005/8/layout/orgChart1"/>
    <dgm:cxn modelId="{4D642C7A-FCEE-42A9-9893-E2B0D2F39985}" type="presParOf" srcId="{802D3A9B-CA4E-420A-A558-32517ED8256B}" destId="{80D36ED9-74D0-480F-B375-77EB7CAB318A}" srcOrd="2" destOrd="0" presId="urn:microsoft.com/office/officeart/2005/8/layout/orgChart1"/>
    <dgm:cxn modelId="{5C8C932D-314C-4A19-8715-B617DCDBEFC4}" type="presParOf" srcId="{802D3A9B-CA4E-420A-A558-32517ED8256B}" destId="{8321A2CA-B0ED-4CBB-8078-F9C0A41015CF}" srcOrd="3" destOrd="0" presId="urn:microsoft.com/office/officeart/2005/8/layout/orgChart1"/>
    <dgm:cxn modelId="{C41CE665-B9DD-4E59-B139-B4DD46F129A6}" type="presParOf" srcId="{8321A2CA-B0ED-4CBB-8078-F9C0A41015CF}" destId="{42556A1A-3191-460E-9148-749FF9D3FFE3}" srcOrd="0" destOrd="0" presId="urn:microsoft.com/office/officeart/2005/8/layout/orgChart1"/>
    <dgm:cxn modelId="{4D0F9043-2FE6-4684-BDC1-4C4092F478AF}" type="presParOf" srcId="{42556A1A-3191-460E-9148-749FF9D3FFE3}" destId="{5AB45CBB-C05E-4A04-9FC0-9181214DAEC3}" srcOrd="0" destOrd="0" presId="urn:microsoft.com/office/officeart/2005/8/layout/orgChart1"/>
    <dgm:cxn modelId="{1CA791F0-7A61-4434-BD51-5E5D267541CC}" type="presParOf" srcId="{42556A1A-3191-460E-9148-749FF9D3FFE3}" destId="{FDB9813D-45F3-4BAD-A1BA-2F19D726636F}" srcOrd="1" destOrd="0" presId="urn:microsoft.com/office/officeart/2005/8/layout/orgChart1"/>
    <dgm:cxn modelId="{F2161AF2-E555-4709-8A25-C0F3DDF53462}" type="presParOf" srcId="{8321A2CA-B0ED-4CBB-8078-F9C0A41015CF}" destId="{6D488690-18A8-4946-BFCB-136908AAF462}" srcOrd="1" destOrd="0" presId="urn:microsoft.com/office/officeart/2005/8/layout/orgChart1"/>
    <dgm:cxn modelId="{109E28E4-63FA-44AD-81B0-D86069C21174}" type="presParOf" srcId="{8321A2CA-B0ED-4CBB-8078-F9C0A41015CF}" destId="{199D821C-6AA0-43D5-9849-DCD09D448464}" srcOrd="2" destOrd="0" presId="urn:microsoft.com/office/officeart/2005/8/layout/orgChart1"/>
    <dgm:cxn modelId="{238D40F2-A8E3-4C90-8341-9AB3662C2EAD}" type="presParOf" srcId="{1B9B61CB-4D23-4D2B-B5EF-3F072711E19C}" destId="{436FA952-9E95-445C-AC27-79BC6817C545}" srcOrd="2" destOrd="0" presId="urn:microsoft.com/office/officeart/2005/8/layout/orgChart1"/>
    <dgm:cxn modelId="{2072D3BB-97BA-411C-8A00-745ED3B8BBD9}" type="presParOf" srcId="{F4085F05-5683-4562-A0E3-11817352E35C}" destId="{4851EEA0-2DC8-4E44-801B-0F180AFB832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3A95F3-0F0E-4379-9743-94A35E738E0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85AE07F-995E-4A58-89BE-C0040071E1E8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sz="1400" b="1" i="0" u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OSPITI REMS E CTR/DETENUTI CASA CIRCONDARIALE </a:t>
          </a:r>
          <a:endParaRPr lang="it-IT" sz="1400" b="1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D4D0F2-FE68-4185-9F34-2A003E2CA8B2}" type="parTrans" cxnId="{2A091591-030C-4673-8DD1-D9729CEE31C0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9E5DE32-F174-44D3-AF3B-2F761FA5AF52}" type="sibTrans" cxnId="{2A091591-030C-4673-8DD1-D9729CEE31C0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D5450BA-7359-42BC-8B18-2DCD07F5245D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Incontri con </a:t>
          </a:r>
          <a:r>
            <a:rPr lang="it-IT" sz="1200" b="0" i="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Resp.le</a:t>
          </a:r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REMS e CTR, </a:t>
          </a:r>
          <a:r>
            <a:rPr lang="it-IT" sz="1200" b="0" i="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Resp.le</a:t>
          </a:r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Casa Circondariale per organizzare modalità intervento</a:t>
          </a:r>
        </a:p>
      </dgm:t>
    </dgm:pt>
    <dgm:pt modelId="{7B0423D4-DF27-41C7-801F-D12295759003}" type="parTrans" cxnId="{49C23997-3B25-4749-B1C1-A4732400483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DD5F88-B197-4429-AE34-C922B38B4F36}" type="sibTrans" cxnId="{49C23997-3B25-4749-B1C1-A4732400483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04EE624-9D81-478A-85AE-32758B023DD1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Consegna/Ritiro provette SOF</a:t>
          </a:r>
        </a:p>
      </dgm:t>
    </dgm:pt>
    <dgm:pt modelId="{DE1C2C17-E8FB-45F1-9A31-E7846AB04B44}" type="parTrans" cxnId="{BB1AAE99-F368-4F3A-9D7C-13A5054CB2AE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B292AC0-E545-478F-907B-9170B109D913}" type="sibTrans" cxnId="{BB1AAE99-F368-4F3A-9D7C-13A5054CB2AE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786D77A-C8C6-4597-8296-AF15EE8E7422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Formazione del personale per informazione utenti ed esecuzione test</a:t>
          </a:r>
        </a:p>
      </dgm:t>
    </dgm:pt>
    <dgm:pt modelId="{C5737101-16AD-45D8-8348-7C598BDC91DF}" type="parTrans" cxnId="{648E43B5-5045-489D-9222-488ABC9390E6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33C5EE-5948-4E34-A3E7-84C88331848C}" type="sibTrans" cxnId="{648E43B5-5045-489D-9222-488ABC9390E6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5297E19-146E-44A7-9D56-2B10E18407EC}">
      <dgm:prSet phldrT="[Tes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Censimento popolazione target</a:t>
          </a:r>
        </a:p>
      </dgm:t>
    </dgm:pt>
    <dgm:pt modelId="{8BB6FEDF-1AE1-4CA6-B753-BEA54C4F9A5A}" type="parTrans" cxnId="{6331FE40-AB7C-4802-8012-FBFB6BF8BB09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ADD557D-1A0A-4CD2-8E25-0830B8A4C384}" type="sibTrans" cxnId="{6331FE40-AB7C-4802-8012-FBFB6BF8BB09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737FDB-EEE5-4242-ABE6-A71053363EC9}" type="pres">
      <dgm:prSet presAssocID="{053A95F3-0F0E-4379-9743-94A35E738E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3ABD26C-385B-45F1-83F4-B03BAAFF5883}" type="pres">
      <dgm:prSet presAssocID="{685AE07F-995E-4A58-89BE-C0040071E1E8}" presName="root" presStyleCnt="0"/>
      <dgm:spPr/>
    </dgm:pt>
    <dgm:pt modelId="{9D85155C-A6A8-4ACF-A30E-518E96513433}" type="pres">
      <dgm:prSet presAssocID="{685AE07F-995E-4A58-89BE-C0040071E1E8}" presName="rootComposite" presStyleCnt="0"/>
      <dgm:spPr/>
    </dgm:pt>
    <dgm:pt modelId="{BC2386DB-1389-4876-BB99-47107C40FDEC}" type="pres">
      <dgm:prSet presAssocID="{685AE07F-995E-4A58-89BE-C0040071E1E8}" presName="rootText" presStyleLbl="node1" presStyleIdx="0" presStyleCnt="1" custScaleX="208549" custScaleY="128501" custLinFactY="-19679" custLinFactNeighborX="-1533" custLinFactNeighborY="-100000"/>
      <dgm:spPr/>
      <dgm:t>
        <a:bodyPr/>
        <a:lstStyle/>
        <a:p>
          <a:endParaRPr lang="it-IT"/>
        </a:p>
      </dgm:t>
    </dgm:pt>
    <dgm:pt modelId="{796447AD-48E7-4771-BB16-4AA80695C4B5}" type="pres">
      <dgm:prSet presAssocID="{685AE07F-995E-4A58-89BE-C0040071E1E8}" presName="rootConnector" presStyleLbl="node1" presStyleIdx="0" presStyleCnt="1"/>
      <dgm:spPr/>
      <dgm:t>
        <a:bodyPr/>
        <a:lstStyle/>
        <a:p>
          <a:endParaRPr lang="it-IT"/>
        </a:p>
      </dgm:t>
    </dgm:pt>
    <dgm:pt modelId="{6E3C5BDD-F8BC-4466-9A38-FBD069C7B412}" type="pres">
      <dgm:prSet presAssocID="{685AE07F-995E-4A58-89BE-C0040071E1E8}" presName="childShape" presStyleCnt="0"/>
      <dgm:spPr/>
    </dgm:pt>
    <dgm:pt modelId="{90640BF1-78F8-4C79-9514-2A6A293C19CD}" type="pres">
      <dgm:prSet presAssocID="{8BB6FEDF-1AE1-4CA6-B753-BEA54C4F9A5A}" presName="Name13" presStyleLbl="parChTrans1D2" presStyleIdx="0" presStyleCnt="4"/>
      <dgm:spPr/>
      <dgm:t>
        <a:bodyPr/>
        <a:lstStyle/>
        <a:p>
          <a:endParaRPr lang="it-IT"/>
        </a:p>
      </dgm:t>
    </dgm:pt>
    <dgm:pt modelId="{60A65562-9226-4F79-8FE2-00B378E5A014}" type="pres">
      <dgm:prSet presAssocID="{35297E19-146E-44A7-9D56-2B10E18407EC}" presName="childText" presStyleLbl="bgAcc1" presStyleIdx="0" presStyleCnt="4" custScaleX="323598" custLinFactNeighborX="3251" custLinFactNeighborY="-643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18B32A-59E2-459D-82CF-1E264ED3AE3D}" type="pres">
      <dgm:prSet presAssocID="{7B0423D4-DF27-41C7-801F-D12295759003}" presName="Name13" presStyleLbl="parChTrans1D2" presStyleIdx="1" presStyleCnt="4"/>
      <dgm:spPr/>
      <dgm:t>
        <a:bodyPr/>
        <a:lstStyle/>
        <a:p>
          <a:endParaRPr lang="it-IT"/>
        </a:p>
      </dgm:t>
    </dgm:pt>
    <dgm:pt modelId="{1DDBD043-B263-4442-AE8E-44C82843CF12}" type="pres">
      <dgm:prSet presAssocID="{9D5450BA-7359-42BC-8B18-2DCD07F5245D}" presName="childText" presStyleLbl="bgAcc1" presStyleIdx="1" presStyleCnt="4" custScaleX="288468" custScaleY="169441" custLinFactNeighborX="-1136" custLinFactNeighborY="-331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6C39C4-D4A5-4FA3-B5C8-2BC95A8964D6}" type="pres">
      <dgm:prSet presAssocID="{C5737101-16AD-45D8-8348-7C598BDC91DF}" presName="Name13" presStyleLbl="parChTrans1D2" presStyleIdx="2" presStyleCnt="4"/>
      <dgm:spPr/>
      <dgm:t>
        <a:bodyPr/>
        <a:lstStyle/>
        <a:p>
          <a:endParaRPr lang="it-IT"/>
        </a:p>
      </dgm:t>
    </dgm:pt>
    <dgm:pt modelId="{5D38333F-6805-442A-AC14-C24404BFDF9B}" type="pres">
      <dgm:prSet presAssocID="{0786D77A-C8C6-4597-8296-AF15EE8E7422}" presName="childText" presStyleLbl="bgAcc1" presStyleIdx="2" presStyleCnt="4" custScaleX="304416" custScaleY="1763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4833EC-B641-40B0-9C8C-B131BFF2590F}" type="pres">
      <dgm:prSet presAssocID="{DE1C2C17-E8FB-45F1-9A31-E7846AB04B44}" presName="Name13" presStyleLbl="parChTrans1D2" presStyleIdx="3" presStyleCnt="4"/>
      <dgm:spPr/>
      <dgm:t>
        <a:bodyPr/>
        <a:lstStyle/>
        <a:p>
          <a:endParaRPr lang="it-IT"/>
        </a:p>
      </dgm:t>
    </dgm:pt>
    <dgm:pt modelId="{4E4D82FA-00C9-45D6-B480-69937A48C326}" type="pres">
      <dgm:prSet presAssocID="{704EE624-9D81-478A-85AE-32758B023DD1}" presName="childText" presStyleLbl="bgAcc1" presStyleIdx="3" presStyleCnt="4" custScaleX="3534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6EF088A-AC42-4717-944A-E95452FB416F}" type="presOf" srcId="{9D5450BA-7359-42BC-8B18-2DCD07F5245D}" destId="{1DDBD043-B263-4442-AE8E-44C82843CF12}" srcOrd="0" destOrd="0" presId="urn:microsoft.com/office/officeart/2005/8/layout/hierarchy3"/>
    <dgm:cxn modelId="{2F4C86D7-517F-49B2-884D-AED1163F51E6}" type="presOf" srcId="{704EE624-9D81-478A-85AE-32758B023DD1}" destId="{4E4D82FA-00C9-45D6-B480-69937A48C326}" srcOrd="0" destOrd="0" presId="urn:microsoft.com/office/officeart/2005/8/layout/hierarchy3"/>
    <dgm:cxn modelId="{BB1AAE99-F368-4F3A-9D7C-13A5054CB2AE}" srcId="{685AE07F-995E-4A58-89BE-C0040071E1E8}" destId="{704EE624-9D81-478A-85AE-32758B023DD1}" srcOrd="3" destOrd="0" parTransId="{DE1C2C17-E8FB-45F1-9A31-E7846AB04B44}" sibTransId="{AB292AC0-E545-478F-907B-9170B109D913}"/>
    <dgm:cxn modelId="{5190DCAF-B379-4818-AB5D-7D416A5BEEC8}" type="presOf" srcId="{C5737101-16AD-45D8-8348-7C598BDC91DF}" destId="{8A6C39C4-D4A5-4FA3-B5C8-2BC95A8964D6}" srcOrd="0" destOrd="0" presId="urn:microsoft.com/office/officeart/2005/8/layout/hierarchy3"/>
    <dgm:cxn modelId="{ADD5A6BC-721F-4856-BEBC-A00EED83224A}" type="presOf" srcId="{685AE07F-995E-4A58-89BE-C0040071E1E8}" destId="{BC2386DB-1389-4876-BB99-47107C40FDEC}" srcOrd="0" destOrd="0" presId="urn:microsoft.com/office/officeart/2005/8/layout/hierarchy3"/>
    <dgm:cxn modelId="{E9EE7F94-4982-4A2D-8652-C254310CE4FC}" type="presOf" srcId="{0786D77A-C8C6-4597-8296-AF15EE8E7422}" destId="{5D38333F-6805-442A-AC14-C24404BFDF9B}" srcOrd="0" destOrd="0" presId="urn:microsoft.com/office/officeart/2005/8/layout/hierarchy3"/>
    <dgm:cxn modelId="{49C23997-3B25-4749-B1C1-A47324004834}" srcId="{685AE07F-995E-4A58-89BE-C0040071E1E8}" destId="{9D5450BA-7359-42BC-8B18-2DCD07F5245D}" srcOrd="1" destOrd="0" parTransId="{7B0423D4-DF27-41C7-801F-D12295759003}" sibTransId="{B9DD5F88-B197-4429-AE34-C922B38B4F36}"/>
    <dgm:cxn modelId="{2A091591-030C-4673-8DD1-D9729CEE31C0}" srcId="{053A95F3-0F0E-4379-9743-94A35E738E09}" destId="{685AE07F-995E-4A58-89BE-C0040071E1E8}" srcOrd="0" destOrd="0" parTransId="{42D4D0F2-FE68-4185-9F34-2A003E2CA8B2}" sibTransId="{59E5DE32-F174-44D3-AF3B-2F761FA5AF52}"/>
    <dgm:cxn modelId="{29FB56A0-6E12-4D81-8D07-58BD1696E0CF}" type="presOf" srcId="{685AE07F-995E-4A58-89BE-C0040071E1E8}" destId="{796447AD-48E7-4771-BB16-4AA80695C4B5}" srcOrd="1" destOrd="0" presId="urn:microsoft.com/office/officeart/2005/8/layout/hierarchy3"/>
    <dgm:cxn modelId="{7BC9EFCE-69A8-4260-81CF-E7AA23607057}" type="presOf" srcId="{DE1C2C17-E8FB-45F1-9A31-E7846AB04B44}" destId="{584833EC-B641-40B0-9C8C-B131BFF2590F}" srcOrd="0" destOrd="0" presId="urn:microsoft.com/office/officeart/2005/8/layout/hierarchy3"/>
    <dgm:cxn modelId="{9A8B7F07-00E5-465C-8157-EAD5B4B80846}" type="presOf" srcId="{35297E19-146E-44A7-9D56-2B10E18407EC}" destId="{60A65562-9226-4F79-8FE2-00B378E5A014}" srcOrd="0" destOrd="0" presId="urn:microsoft.com/office/officeart/2005/8/layout/hierarchy3"/>
    <dgm:cxn modelId="{648E43B5-5045-489D-9222-488ABC9390E6}" srcId="{685AE07F-995E-4A58-89BE-C0040071E1E8}" destId="{0786D77A-C8C6-4597-8296-AF15EE8E7422}" srcOrd="2" destOrd="0" parTransId="{C5737101-16AD-45D8-8348-7C598BDC91DF}" sibTransId="{AD33C5EE-5948-4E34-A3E7-84C88331848C}"/>
    <dgm:cxn modelId="{56DA528F-064E-4557-8D17-8218A529FBD4}" type="presOf" srcId="{8BB6FEDF-1AE1-4CA6-B753-BEA54C4F9A5A}" destId="{90640BF1-78F8-4C79-9514-2A6A293C19CD}" srcOrd="0" destOrd="0" presId="urn:microsoft.com/office/officeart/2005/8/layout/hierarchy3"/>
    <dgm:cxn modelId="{6331FE40-AB7C-4802-8012-FBFB6BF8BB09}" srcId="{685AE07F-995E-4A58-89BE-C0040071E1E8}" destId="{35297E19-146E-44A7-9D56-2B10E18407EC}" srcOrd="0" destOrd="0" parTransId="{8BB6FEDF-1AE1-4CA6-B753-BEA54C4F9A5A}" sibTransId="{8ADD557D-1A0A-4CD2-8E25-0830B8A4C384}"/>
    <dgm:cxn modelId="{0B33D27E-9128-4C59-B173-0F5BB4301706}" type="presOf" srcId="{053A95F3-0F0E-4379-9743-94A35E738E09}" destId="{83737FDB-EEE5-4242-ABE6-A71053363EC9}" srcOrd="0" destOrd="0" presId="urn:microsoft.com/office/officeart/2005/8/layout/hierarchy3"/>
    <dgm:cxn modelId="{DFCF3240-BEF6-437E-9C77-4756C8C8EFD1}" type="presOf" srcId="{7B0423D4-DF27-41C7-801F-D12295759003}" destId="{A618B32A-59E2-459D-82CF-1E264ED3AE3D}" srcOrd="0" destOrd="0" presId="urn:microsoft.com/office/officeart/2005/8/layout/hierarchy3"/>
    <dgm:cxn modelId="{E602481C-B28E-49CE-AEBD-CCA22308686F}" type="presParOf" srcId="{83737FDB-EEE5-4242-ABE6-A71053363EC9}" destId="{23ABD26C-385B-45F1-83F4-B03BAAFF5883}" srcOrd="0" destOrd="0" presId="urn:microsoft.com/office/officeart/2005/8/layout/hierarchy3"/>
    <dgm:cxn modelId="{02B26518-B5CB-4ADB-B087-995A963A3481}" type="presParOf" srcId="{23ABD26C-385B-45F1-83F4-B03BAAFF5883}" destId="{9D85155C-A6A8-4ACF-A30E-518E96513433}" srcOrd="0" destOrd="0" presId="urn:microsoft.com/office/officeart/2005/8/layout/hierarchy3"/>
    <dgm:cxn modelId="{1DD48642-4412-4D2C-8562-C8ED0896E741}" type="presParOf" srcId="{9D85155C-A6A8-4ACF-A30E-518E96513433}" destId="{BC2386DB-1389-4876-BB99-47107C40FDEC}" srcOrd="0" destOrd="0" presId="urn:microsoft.com/office/officeart/2005/8/layout/hierarchy3"/>
    <dgm:cxn modelId="{76DCD89C-57EF-4C65-8111-B9CFEA74D16B}" type="presParOf" srcId="{9D85155C-A6A8-4ACF-A30E-518E96513433}" destId="{796447AD-48E7-4771-BB16-4AA80695C4B5}" srcOrd="1" destOrd="0" presId="urn:microsoft.com/office/officeart/2005/8/layout/hierarchy3"/>
    <dgm:cxn modelId="{2FC7248D-89F4-427C-BF3E-2CF8FC623A25}" type="presParOf" srcId="{23ABD26C-385B-45F1-83F4-B03BAAFF5883}" destId="{6E3C5BDD-F8BC-4466-9A38-FBD069C7B412}" srcOrd="1" destOrd="0" presId="urn:microsoft.com/office/officeart/2005/8/layout/hierarchy3"/>
    <dgm:cxn modelId="{03B17E03-7F05-47FB-9AE9-09CE0DAA27A7}" type="presParOf" srcId="{6E3C5BDD-F8BC-4466-9A38-FBD069C7B412}" destId="{90640BF1-78F8-4C79-9514-2A6A293C19CD}" srcOrd="0" destOrd="0" presId="urn:microsoft.com/office/officeart/2005/8/layout/hierarchy3"/>
    <dgm:cxn modelId="{4881DCD4-0C61-42BB-8C42-CB58FCEA74E8}" type="presParOf" srcId="{6E3C5BDD-F8BC-4466-9A38-FBD069C7B412}" destId="{60A65562-9226-4F79-8FE2-00B378E5A014}" srcOrd="1" destOrd="0" presId="urn:microsoft.com/office/officeart/2005/8/layout/hierarchy3"/>
    <dgm:cxn modelId="{98CBE91E-CB42-4BBA-AB4C-B8BCE6CCD417}" type="presParOf" srcId="{6E3C5BDD-F8BC-4466-9A38-FBD069C7B412}" destId="{A618B32A-59E2-459D-82CF-1E264ED3AE3D}" srcOrd="2" destOrd="0" presId="urn:microsoft.com/office/officeart/2005/8/layout/hierarchy3"/>
    <dgm:cxn modelId="{2170FFB4-16E1-4815-8D79-65BA38F3C8F8}" type="presParOf" srcId="{6E3C5BDD-F8BC-4466-9A38-FBD069C7B412}" destId="{1DDBD043-B263-4442-AE8E-44C82843CF12}" srcOrd="3" destOrd="0" presId="urn:microsoft.com/office/officeart/2005/8/layout/hierarchy3"/>
    <dgm:cxn modelId="{14C45623-60B2-4C3F-8E9C-E621D7819145}" type="presParOf" srcId="{6E3C5BDD-F8BC-4466-9A38-FBD069C7B412}" destId="{8A6C39C4-D4A5-4FA3-B5C8-2BC95A8964D6}" srcOrd="4" destOrd="0" presId="urn:microsoft.com/office/officeart/2005/8/layout/hierarchy3"/>
    <dgm:cxn modelId="{CA2C995E-9E57-411F-AF1D-C0E78423557B}" type="presParOf" srcId="{6E3C5BDD-F8BC-4466-9A38-FBD069C7B412}" destId="{5D38333F-6805-442A-AC14-C24404BFDF9B}" srcOrd="5" destOrd="0" presId="urn:microsoft.com/office/officeart/2005/8/layout/hierarchy3"/>
    <dgm:cxn modelId="{DC2A1F3E-1518-424D-B6BD-D37B0BDE1DD5}" type="presParOf" srcId="{6E3C5BDD-F8BC-4466-9A38-FBD069C7B412}" destId="{584833EC-B641-40B0-9C8C-B131BFF2590F}" srcOrd="6" destOrd="0" presId="urn:microsoft.com/office/officeart/2005/8/layout/hierarchy3"/>
    <dgm:cxn modelId="{0B187C11-3CDD-40DD-AAFE-D484EAEE7E76}" type="presParOf" srcId="{6E3C5BDD-F8BC-4466-9A38-FBD069C7B412}" destId="{4E4D82FA-00C9-45D6-B480-69937A48C32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064D52-8F03-4D18-8885-DDCC00BF284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784282E-9369-43F5-A93C-5F13C41A1207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1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PAZIENTI PSICHIATRICI DSM</a:t>
          </a:r>
        </a:p>
      </dgm:t>
    </dgm:pt>
    <dgm:pt modelId="{479C7874-E5B9-4A75-B034-F07755E5F94F}" type="parTrans" cxnId="{74C2FDB7-DF2D-4348-95FB-634608E6FC69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1DD4793-8356-48FF-94FA-723EE5DE5D2E}" type="sibTrans" cxnId="{74C2FDB7-DF2D-4348-95FB-634608E6FC69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F070C4-5914-4CB9-B4D7-CA076C953ED8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Diffusione informazione/ Avviso/sollecito pazienti/caregiver partecipazione PSO</a:t>
          </a:r>
        </a:p>
      </dgm:t>
    </dgm:pt>
    <dgm:pt modelId="{CFADFE71-D5F7-4BE9-889B-8D41EB1433F0}" type="parTrans" cxnId="{9A101156-D0D1-4E0D-8F95-36FB5F07F1D2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E2EC85C-707D-4EB0-BFFA-2FD08ED0E9B9}" type="sibTrans" cxnId="{9A101156-D0D1-4E0D-8F95-36FB5F07F1D2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9599711-F516-4411-8A53-A55F74DF0542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Monitoraggio continuo</a:t>
          </a:r>
        </a:p>
      </dgm:t>
    </dgm:pt>
    <dgm:pt modelId="{C6EE7605-A353-490F-A939-D8E720F0325E}" type="parTrans" cxnId="{0E138CCF-F42F-4C9F-8122-CBB0FD54D01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0AD4F7A-929C-4677-B864-A7240DC0E680}" type="sibTrans" cxnId="{0E138CCF-F42F-4C9F-8122-CBB0FD54D01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7B66823-179F-4AC6-B042-D947D94A368F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Favorire prenotazione attraverso operatori DSM e Coordinamento Screening </a:t>
          </a:r>
        </a:p>
      </dgm:t>
    </dgm:pt>
    <dgm:pt modelId="{EBDAC5E3-3760-4F41-973A-242581FA381F}" type="parTrans" cxnId="{AFB57F21-9899-46DD-A718-4ACAA0304608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A4443E-47F6-4DD8-830D-8C6A43713391}" type="sibTrans" cxnId="{AFB57F21-9899-46DD-A718-4ACAA0304608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3CDC09-7348-4255-BBAB-936F6A791B59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Organizzare esecuzione esami (Centri di I e II Livello) con modalità dedicate</a:t>
          </a:r>
        </a:p>
      </dgm:t>
    </dgm:pt>
    <dgm:pt modelId="{24163640-8375-41B1-8DD5-5DD8F756F671}" type="parTrans" cxnId="{79E214BA-8E98-45FF-A7A4-C959CD3732D9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4E3E53-CDBF-4C58-B8E2-0D07CE7660FE}" type="sibTrans" cxnId="{79E214BA-8E98-45FF-A7A4-C959CD3732D9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0DC31CC-E74E-412F-85D7-B771ED94575D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Formazione del personale su esecuzione esami PSO</a:t>
          </a:r>
        </a:p>
      </dgm:t>
    </dgm:pt>
    <dgm:pt modelId="{DEA6C1B5-02B9-4E5D-8A72-140BC84582CD}" type="parTrans" cxnId="{2F4D1940-6290-4187-9B97-F3EC52921BF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34CE98-E2BF-44D7-BFA3-A5AB17FC2B2B}" type="sibTrans" cxnId="{2F4D1940-6290-4187-9B97-F3EC52921BF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AA856D-DB79-4D24-A8A8-56DF6226EA3E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Creazione agenda dedicata con date riservate nelle sedi individuate </a:t>
          </a:r>
        </a:p>
      </dgm:t>
    </dgm:pt>
    <dgm:pt modelId="{B7BAA553-52A3-4E5B-9A90-CD8E6447F99B}" type="parTrans" cxnId="{C28BE0C4-E51D-4371-835C-1C97B109B437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461C8EB-0C74-4079-A249-31C7BAB30D6C}" type="sibTrans" cxnId="{C28BE0C4-E51D-4371-835C-1C97B109B437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1F39593-3407-4EA8-BD68-77C4E15C39F6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Incontri con </a:t>
          </a:r>
          <a:r>
            <a:rPr lang="it-IT" sz="1200" i="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Resp.le</a:t>
          </a:r>
          <a:r>
            <a:rPr lang="it-IT" sz="120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CSM per organizzare modalità intervento</a:t>
          </a:r>
        </a:p>
      </dgm:t>
    </dgm:pt>
    <dgm:pt modelId="{A00A5CC4-DCD3-4E71-9D5F-070719D5B02A}" type="parTrans" cxnId="{42E09D60-134A-4D25-A92B-703B0BF26A17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5D8CBA8-2DB0-4727-93D0-3CCBB1CE138C}" type="sibTrans" cxnId="{42E09D60-134A-4D25-A92B-703B0BF26A17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7F8CC1D-A9B6-4737-9989-1030F0BC3BB4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it-IT" sz="1200" b="0" i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Censimento popolazione target</a:t>
          </a:r>
        </a:p>
      </dgm:t>
    </dgm:pt>
    <dgm:pt modelId="{57CBEEAE-7436-4005-A8F5-615314AAC3A5}" type="parTrans" cxnId="{D75EC4CC-5685-407A-9878-0ED036AC7AB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5A690E-248A-4EFF-A68C-FC0F8DDC103E}" type="sibTrans" cxnId="{D75EC4CC-5685-407A-9878-0ED036AC7AB4}">
      <dgm:prSet/>
      <dgm:spPr/>
      <dgm:t>
        <a:bodyPr/>
        <a:lstStyle/>
        <a:p>
          <a:endParaRPr lang="it-IT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04FCE86-1CCA-40B1-9E34-3C0EECC7C3B1}" type="pres">
      <dgm:prSet presAssocID="{C4064D52-8F03-4D18-8885-DDCC00BF28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66AC916-90FE-47B8-8B73-842A6365730C}" type="pres">
      <dgm:prSet presAssocID="{6784282E-9369-43F5-A93C-5F13C41A1207}" presName="root" presStyleCnt="0"/>
      <dgm:spPr/>
    </dgm:pt>
    <dgm:pt modelId="{1E1766F7-5787-4053-959A-760701F52209}" type="pres">
      <dgm:prSet presAssocID="{6784282E-9369-43F5-A93C-5F13C41A1207}" presName="rootComposite" presStyleCnt="0"/>
      <dgm:spPr/>
    </dgm:pt>
    <dgm:pt modelId="{B9241847-A90E-4F8B-92B5-EDCF78461DB1}" type="pres">
      <dgm:prSet presAssocID="{6784282E-9369-43F5-A93C-5F13C41A1207}" presName="rootText" presStyleLbl="node1" presStyleIdx="0" presStyleCnt="1" custScaleX="288700"/>
      <dgm:spPr/>
      <dgm:t>
        <a:bodyPr/>
        <a:lstStyle/>
        <a:p>
          <a:endParaRPr lang="it-IT"/>
        </a:p>
      </dgm:t>
    </dgm:pt>
    <dgm:pt modelId="{6D20D56D-D640-4C3E-B1B8-B77C3E286E2C}" type="pres">
      <dgm:prSet presAssocID="{6784282E-9369-43F5-A93C-5F13C41A1207}" presName="rootConnector" presStyleLbl="node1" presStyleIdx="0" presStyleCnt="1"/>
      <dgm:spPr/>
      <dgm:t>
        <a:bodyPr/>
        <a:lstStyle/>
        <a:p>
          <a:endParaRPr lang="it-IT"/>
        </a:p>
      </dgm:t>
    </dgm:pt>
    <dgm:pt modelId="{9EB01807-92A6-4779-994E-E339B1481A3B}" type="pres">
      <dgm:prSet presAssocID="{6784282E-9369-43F5-A93C-5F13C41A1207}" presName="childShape" presStyleCnt="0"/>
      <dgm:spPr/>
    </dgm:pt>
    <dgm:pt modelId="{0CADFB62-7215-477A-84B9-9BFCA3B1FF0D}" type="pres">
      <dgm:prSet presAssocID="{57CBEEAE-7436-4005-A8F5-615314AAC3A5}" presName="Name13" presStyleLbl="parChTrans1D2" presStyleIdx="0" presStyleCnt="8"/>
      <dgm:spPr/>
      <dgm:t>
        <a:bodyPr/>
        <a:lstStyle/>
        <a:p>
          <a:endParaRPr lang="it-IT"/>
        </a:p>
      </dgm:t>
    </dgm:pt>
    <dgm:pt modelId="{3A1F1A79-E107-4259-8FA6-AA37E3A9DEA6}" type="pres">
      <dgm:prSet presAssocID="{17F8CC1D-A9B6-4737-9989-1030F0BC3BB4}" presName="childText" presStyleLbl="bgAcc1" presStyleIdx="0" presStyleCnt="8" custScaleX="381123" custLinFactNeighborX="32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728CA9-27EA-456B-8927-FF7F479243A6}" type="pres">
      <dgm:prSet presAssocID="{A00A5CC4-DCD3-4E71-9D5F-070719D5B02A}" presName="Name13" presStyleLbl="parChTrans1D2" presStyleIdx="1" presStyleCnt="8"/>
      <dgm:spPr/>
      <dgm:t>
        <a:bodyPr/>
        <a:lstStyle/>
        <a:p>
          <a:endParaRPr lang="it-IT"/>
        </a:p>
      </dgm:t>
    </dgm:pt>
    <dgm:pt modelId="{0D612DB7-3B1B-4B5C-BDC2-08B08EFCC21A}" type="pres">
      <dgm:prSet presAssocID="{C1F39593-3407-4EA8-BD68-77C4E15C39F6}" presName="childText" presStyleLbl="bgAcc1" presStyleIdx="1" presStyleCnt="8" custScaleX="353317" custScaleY="1336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DE9538-6542-44A0-8252-C51F90F829ED}" type="pres">
      <dgm:prSet presAssocID="{DEA6C1B5-02B9-4E5D-8A72-140BC84582CD}" presName="Name13" presStyleLbl="parChTrans1D2" presStyleIdx="2" presStyleCnt="8"/>
      <dgm:spPr/>
      <dgm:t>
        <a:bodyPr/>
        <a:lstStyle/>
        <a:p>
          <a:endParaRPr lang="it-IT"/>
        </a:p>
      </dgm:t>
    </dgm:pt>
    <dgm:pt modelId="{CEFBBC03-E6FA-457B-B590-5AF38C76C518}" type="pres">
      <dgm:prSet presAssocID="{D0DC31CC-E74E-412F-85D7-B771ED94575D}" presName="childText" presStyleLbl="bgAcc1" presStyleIdx="2" presStyleCnt="8" custScaleX="4142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347A84-8AC1-449D-BAD3-631EE2CB40BF}" type="pres">
      <dgm:prSet presAssocID="{B7BAA553-52A3-4E5B-9A90-CD8E6447F99B}" presName="Name13" presStyleLbl="parChTrans1D2" presStyleIdx="3" presStyleCnt="8"/>
      <dgm:spPr/>
      <dgm:t>
        <a:bodyPr/>
        <a:lstStyle/>
        <a:p>
          <a:endParaRPr lang="it-IT"/>
        </a:p>
      </dgm:t>
    </dgm:pt>
    <dgm:pt modelId="{4A4A1197-EA3E-4402-BCB1-8737A2400B46}" type="pres">
      <dgm:prSet presAssocID="{46AA856D-DB79-4D24-A8A8-56DF6226EA3E}" presName="childText" presStyleLbl="bgAcc1" presStyleIdx="3" presStyleCnt="8" custScaleX="4388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B64934-1417-4915-AF2B-E13ACAB1235D}" type="pres">
      <dgm:prSet presAssocID="{CFADFE71-D5F7-4BE9-889B-8D41EB1433F0}" presName="Name13" presStyleLbl="parChTrans1D2" presStyleIdx="4" presStyleCnt="8"/>
      <dgm:spPr/>
      <dgm:t>
        <a:bodyPr/>
        <a:lstStyle/>
        <a:p>
          <a:endParaRPr lang="it-IT"/>
        </a:p>
      </dgm:t>
    </dgm:pt>
    <dgm:pt modelId="{446A650C-89F2-46D8-BD75-0F058F2CA322}" type="pres">
      <dgm:prSet presAssocID="{F6F070C4-5914-4CB9-B4D7-CA076C953ED8}" presName="childText" presStyleLbl="bgAcc1" presStyleIdx="4" presStyleCnt="8" custScaleX="437191" custScaleY="1306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D6B0CE-8DE6-468B-A429-A0037642AE95}" type="pres">
      <dgm:prSet presAssocID="{EBDAC5E3-3760-4F41-973A-242581FA381F}" presName="Name13" presStyleLbl="parChTrans1D2" presStyleIdx="5" presStyleCnt="8"/>
      <dgm:spPr/>
      <dgm:t>
        <a:bodyPr/>
        <a:lstStyle/>
        <a:p>
          <a:endParaRPr lang="it-IT"/>
        </a:p>
      </dgm:t>
    </dgm:pt>
    <dgm:pt modelId="{2AE7A2BF-A0AB-4DBA-8BD3-6FBBE130FF85}" type="pres">
      <dgm:prSet presAssocID="{97B66823-179F-4AC6-B042-D947D94A368F}" presName="childText" presStyleLbl="bgAcc1" presStyleIdx="5" presStyleCnt="8" custScaleX="397516" custScaleY="1483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C87A1B-391F-4852-8899-E8FF4C457DE8}" type="pres">
      <dgm:prSet presAssocID="{24163640-8375-41B1-8DD5-5DD8F756F671}" presName="Name13" presStyleLbl="parChTrans1D2" presStyleIdx="6" presStyleCnt="8"/>
      <dgm:spPr/>
      <dgm:t>
        <a:bodyPr/>
        <a:lstStyle/>
        <a:p>
          <a:endParaRPr lang="it-IT"/>
        </a:p>
      </dgm:t>
    </dgm:pt>
    <dgm:pt modelId="{2E7A0ED5-C9C4-407B-A476-1AC07B3A6E5C}" type="pres">
      <dgm:prSet presAssocID="{5B3CDC09-7348-4255-BBAB-936F6A791B59}" presName="childText" presStyleLbl="bgAcc1" presStyleIdx="6" presStyleCnt="8" custScaleX="409318" custScaleY="1149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FE6CD7-42A4-4D1E-9A3B-54645457F884}" type="pres">
      <dgm:prSet presAssocID="{C6EE7605-A353-490F-A939-D8E720F0325E}" presName="Name13" presStyleLbl="parChTrans1D2" presStyleIdx="7" presStyleCnt="8"/>
      <dgm:spPr/>
      <dgm:t>
        <a:bodyPr/>
        <a:lstStyle/>
        <a:p>
          <a:endParaRPr lang="it-IT"/>
        </a:p>
      </dgm:t>
    </dgm:pt>
    <dgm:pt modelId="{0B08E4AD-2ADA-4F03-8AD4-4AD0185C68F0}" type="pres">
      <dgm:prSet presAssocID="{E9599711-F516-4411-8A53-A55F74DF0542}" presName="childText" presStyleLbl="bgAcc1" presStyleIdx="7" presStyleCnt="8" custScaleX="3043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101156-D0D1-4E0D-8F95-36FB5F07F1D2}" srcId="{6784282E-9369-43F5-A93C-5F13C41A1207}" destId="{F6F070C4-5914-4CB9-B4D7-CA076C953ED8}" srcOrd="4" destOrd="0" parTransId="{CFADFE71-D5F7-4BE9-889B-8D41EB1433F0}" sibTransId="{5E2EC85C-707D-4EB0-BFFA-2FD08ED0E9B9}"/>
    <dgm:cxn modelId="{5113C3EB-4408-429C-8B05-65B433C58653}" type="presOf" srcId="{B7BAA553-52A3-4E5B-9A90-CD8E6447F99B}" destId="{33347A84-8AC1-449D-BAD3-631EE2CB40BF}" srcOrd="0" destOrd="0" presId="urn:microsoft.com/office/officeart/2005/8/layout/hierarchy3"/>
    <dgm:cxn modelId="{DF971542-70D3-4BAF-B740-490804C1AD2D}" type="presOf" srcId="{E9599711-F516-4411-8A53-A55F74DF0542}" destId="{0B08E4AD-2ADA-4F03-8AD4-4AD0185C68F0}" srcOrd="0" destOrd="0" presId="urn:microsoft.com/office/officeart/2005/8/layout/hierarchy3"/>
    <dgm:cxn modelId="{AFB57F21-9899-46DD-A718-4ACAA0304608}" srcId="{6784282E-9369-43F5-A93C-5F13C41A1207}" destId="{97B66823-179F-4AC6-B042-D947D94A368F}" srcOrd="5" destOrd="0" parTransId="{EBDAC5E3-3760-4F41-973A-242581FA381F}" sibTransId="{B6A4443E-47F6-4DD8-830D-8C6A43713391}"/>
    <dgm:cxn modelId="{5F81090B-FBE0-40CD-A06D-6180E3C10CF1}" type="presOf" srcId="{C6EE7605-A353-490F-A939-D8E720F0325E}" destId="{92FE6CD7-42A4-4D1E-9A3B-54645457F884}" srcOrd="0" destOrd="0" presId="urn:microsoft.com/office/officeart/2005/8/layout/hierarchy3"/>
    <dgm:cxn modelId="{41D3C2C8-777B-43DF-9DCA-B0F4B3036EE2}" type="presOf" srcId="{C1F39593-3407-4EA8-BD68-77C4E15C39F6}" destId="{0D612DB7-3B1B-4B5C-BDC2-08B08EFCC21A}" srcOrd="0" destOrd="0" presId="urn:microsoft.com/office/officeart/2005/8/layout/hierarchy3"/>
    <dgm:cxn modelId="{85BB9719-4823-4EBB-B036-6D2EB4F8D71E}" type="presOf" srcId="{6784282E-9369-43F5-A93C-5F13C41A1207}" destId="{B9241847-A90E-4F8B-92B5-EDCF78461DB1}" srcOrd="0" destOrd="0" presId="urn:microsoft.com/office/officeart/2005/8/layout/hierarchy3"/>
    <dgm:cxn modelId="{924B2EEE-BF76-401E-B3CB-AD71B8237BFA}" type="presOf" srcId="{6784282E-9369-43F5-A93C-5F13C41A1207}" destId="{6D20D56D-D640-4C3E-B1B8-B77C3E286E2C}" srcOrd="1" destOrd="0" presId="urn:microsoft.com/office/officeart/2005/8/layout/hierarchy3"/>
    <dgm:cxn modelId="{3687D1C1-0C5C-44FB-AD25-D39ECDCF9719}" type="presOf" srcId="{24163640-8375-41B1-8DD5-5DD8F756F671}" destId="{BCC87A1B-391F-4852-8899-E8FF4C457DE8}" srcOrd="0" destOrd="0" presId="urn:microsoft.com/office/officeart/2005/8/layout/hierarchy3"/>
    <dgm:cxn modelId="{F32A8E5F-54AD-4523-A33C-B54EECDAB8A1}" type="presOf" srcId="{CFADFE71-D5F7-4BE9-889B-8D41EB1433F0}" destId="{53B64934-1417-4915-AF2B-E13ACAB1235D}" srcOrd="0" destOrd="0" presId="urn:microsoft.com/office/officeart/2005/8/layout/hierarchy3"/>
    <dgm:cxn modelId="{31BB5658-5930-436D-B72F-5362C9150899}" type="presOf" srcId="{EBDAC5E3-3760-4F41-973A-242581FA381F}" destId="{1CD6B0CE-8DE6-468B-A429-A0037642AE95}" srcOrd="0" destOrd="0" presId="urn:microsoft.com/office/officeart/2005/8/layout/hierarchy3"/>
    <dgm:cxn modelId="{B8028D54-12C0-476B-8C55-7646E5CB08CA}" type="presOf" srcId="{F6F070C4-5914-4CB9-B4D7-CA076C953ED8}" destId="{446A650C-89F2-46D8-BD75-0F058F2CA322}" srcOrd="0" destOrd="0" presId="urn:microsoft.com/office/officeart/2005/8/layout/hierarchy3"/>
    <dgm:cxn modelId="{D75EC4CC-5685-407A-9878-0ED036AC7AB4}" srcId="{6784282E-9369-43F5-A93C-5F13C41A1207}" destId="{17F8CC1D-A9B6-4737-9989-1030F0BC3BB4}" srcOrd="0" destOrd="0" parTransId="{57CBEEAE-7436-4005-A8F5-615314AAC3A5}" sibTransId="{BA5A690E-248A-4EFF-A68C-FC0F8DDC103E}"/>
    <dgm:cxn modelId="{0B14E25A-5825-4392-AB2D-973B5B14241A}" type="presOf" srcId="{97B66823-179F-4AC6-B042-D947D94A368F}" destId="{2AE7A2BF-A0AB-4DBA-8BD3-6FBBE130FF85}" srcOrd="0" destOrd="0" presId="urn:microsoft.com/office/officeart/2005/8/layout/hierarchy3"/>
    <dgm:cxn modelId="{316E5332-E61E-4346-B6FE-DDA04B8A95DE}" type="presOf" srcId="{C4064D52-8F03-4D18-8885-DDCC00BF2846}" destId="{904FCE86-1CCA-40B1-9E34-3C0EECC7C3B1}" srcOrd="0" destOrd="0" presId="urn:microsoft.com/office/officeart/2005/8/layout/hierarchy3"/>
    <dgm:cxn modelId="{C192C930-BE8C-4B33-B153-F094F0C378D7}" type="presOf" srcId="{D0DC31CC-E74E-412F-85D7-B771ED94575D}" destId="{CEFBBC03-E6FA-457B-B590-5AF38C76C518}" srcOrd="0" destOrd="0" presId="urn:microsoft.com/office/officeart/2005/8/layout/hierarchy3"/>
    <dgm:cxn modelId="{0E138CCF-F42F-4C9F-8122-CBB0FD54D014}" srcId="{6784282E-9369-43F5-A93C-5F13C41A1207}" destId="{E9599711-F516-4411-8A53-A55F74DF0542}" srcOrd="7" destOrd="0" parTransId="{C6EE7605-A353-490F-A939-D8E720F0325E}" sibTransId="{40AD4F7A-929C-4677-B864-A7240DC0E680}"/>
    <dgm:cxn modelId="{42E09D60-134A-4D25-A92B-703B0BF26A17}" srcId="{6784282E-9369-43F5-A93C-5F13C41A1207}" destId="{C1F39593-3407-4EA8-BD68-77C4E15C39F6}" srcOrd="1" destOrd="0" parTransId="{A00A5CC4-DCD3-4E71-9D5F-070719D5B02A}" sibTransId="{05D8CBA8-2DB0-4727-93D0-3CCBB1CE138C}"/>
    <dgm:cxn modelId="{145D5921-59FE-4F52-9DC4-7F25B12974A4}" type="presOf" srcId="{A00A5CC4-DCD3-4E71-9D5F-070719D5B02A}" destId="{46728CA9-27EA-456B-8927-FF7F479243A6}" srcOrd="0" destOrd="0" presId="urn:microsoft.com/office/officeart/2005/8/layout/hierarchy3"/>
    <dgm:cxn modelId="{B486DBA2-D066-44DB-A17A-B381BDB71FE1}" type="presOf" srcId="{57CBEEAE-7436-4005-A8F5-615314AAC3A5}" destId="{0CADFB62-7215-477A-84B9-9BFCA3B1FF0D}" srcOrd="0" destOrd="0" presId="urn:microsoft.com/office/officeart/2005/8/layout/hierarchy3"/>
    <dgm:cxn modelId="{73E93A80-F485-4493-8F0E-4F5165A40050}" type="presOf" srcId="{46AA856D-DB79-4D24-A8A8-56DF6226EA3E}" destId="{4A4A1197-EA3E-4402-BCB1-8737A2400B46}" srcOrd="0" destOrd="0" presId="urn:microsoft.com/office/officeart/2005/8/layout/hierarchy3"/>
    <dgm:cxn modelId="{B8935A10-CFFA-4B8C-872E-9137210AC9D9}" type="presOf" srcId="{5B3CDC09-7348-4255-BBAB-936F6A791B59}" destId="{2E7A0ED5-C9C4-407B-A476-1AC07B3A6E5C}" srcOrd="0" destOrd="0" presId="urn:microsoft.com/office/officeart/2005/8/layout/hierarchy3"/>
    <dgm:cxn modelId="{2F4D1940-6290-4187-9B97-F3EC52921BF4}" srcId="{6784282E-9369-43F5-A93C-5F13C41A1207}" destId="{D0DC31CC-E74E-412F-85D7-B771ED94575D}" srcOrd="2" destOrd="0" parTransId="{DEA6C1B5-02B9-4E5D-8A72-140BC84582CD}" sibTransId="{7B34CE98-E2BF-44D7-BFA3-A5AB17FC2B2B}"/>
    <dgm:cxn modelId="{90011D53-A22F-439E-A6FF-40B85FD81FBB}" type="presOf" srcId="{17F8CC1D-A9B6-4737-9989-1030F0BC3BB4}" destId="{3A1F1A79-E107-4259-8FA6-AA37E3A9DEA6}" srcOrd="0" destOrd="0" presId="urn:microsoft.com/office/officeart/2005/8/layout/hierarchy3"/>
    <dgm:cxn modelId="{C7ACA59A-A4FB-4C66-A837-68D6768F6A1E}" type="presOf" srcId="{DEA6C1B5-02B9-4E5D-8A72-140BC84582CD}" destId="{3ADE9538-6542-44A0-8252-C51F90F829ED}" srcOrd="0" destOrd="0" presId="urn:microsoft.com/office/officeart/2005/8/layout/hierarchy3"/>
    <dgm:cxn modelId="{79E214BA-8E98-45FF-A7A4-C959CD3732D9}" srcId="{6784282E-9369-43F5-A93C-5F13C41A1207}" destId="{5B3CDC09-7348-4255-BBAB-936F6A791B59}" srcOrd="6" destOrd="0" parTransId="{24163640-8375-41B1-8DD5-5DD8F756F671}" sibTransId="{824E3E53-CDBF-4C58-B8E2-0D07CE7660FE}"/>
    <dgm:cxn modelId="{74C2FDB7-DF2D-4348-95FB-634608E6FC69}" srcId="{C4064D52-8F03-4D18-8885-DDCC00BF2846}" destId="{6784282E-9369-43F5-A93C-5F13C41A1207}" srcOrd="0" destOrd="0" parTransId="{479C7874-E5B9-4A75-B034-F07755E5F94F}" sibTransId="{E1DD4793-8356-48FF-94FA-723EE5DE5D2E}"/>
    <dgm:cxn modelId="{C28BE0C4-E51D-4371-835C-1C97B109B437}" srcId="{6784282E-9369-43F5-A93C-5F13C41A1207}" destId="{46AA856D-DB79-4D24-A8A8-56DF6226EA3E}" srcOrd="3" destOrd="0" parTransId="{B7BAA553-52A3-4E5B-9A90-CD8E6447F99B}" sibTransId="{9461C8EB-0C74-4079-A249-31C7BAB30D6C}"/>
    <dgm:cxn modelId="{374585DF-A012-407B-BDD1-059348D1D95F}" type="presParOf" srcId="{904FCE86-1CCA-40B1-9E34-3C0EECC7C3B1}" destId="{C66AC916-90FE-47B8-8B73-842A6365730C}" srcOrd="0" destOrd="0" presId="urn:microsoft.com/office/officeart/2005/8/layout/hierarchy3"/>
    <dgm:cxn modelId="{4B1254E0-E8BC-4AAC-A07C-55234EEF4B64}" type="presParOf" srcId="{C66AC916-90FE-47B8-8B73-842A6365730C}" destId="{1E1766F7-5787-4053-959A-760701F52209}" srcOrd="0" destOrd="0" presId="urn:microsoft.com/office/officeart/2005/8/layout/hierarchy3"/>
    <dgm:cxn modelId="{6878616D-1407-48DF-B18C-0CABA473A94F}" type="presParOf" srcId="{1E1766F7-5787-4053-959A-760701F52209}" destId="{B9241847-A90E-4F8B-92B5-EDCF78461DB1}" srcOrd="0" destOrd="0" presId="urn:microsoft.com/office/officeart/2005/8/layout/hierarchy3"/>
    <dgm:cxn modelId="{91A76348-BE0C-47D4-B6EE-5D05799892B5}" type="presParOf" srcId="{1E1766F7-5787-4053-959A-760701F52209}" destId="{6D20D56D-D640-4C3E-B1B8-B77C3E286E2C}" srcOrd="1" destOrd="0" presId="urn:microsoft.com/office/officeart/2005/8/layout/hierarchy3"/>
    <dgm:cxn modelId="{1977FC81-A3FD-4071-86F5-1A9153FBA508}" type="presParOf" srcId="{C66AC916-90FE-47B8-8B73-842A6365730C}" destId="{9EB01807-92A6-4779-994E-E339B1481A3B}" srcOrd="1" destOrd="0" presId="urn:microsoft.com/office/officeart/2005/8/layout/hierarchy3"/>
    <dgm:cxn modelId="{ED3FF9FA-5BC7-43F5-AEFE-D299490998C1}" type="presParOf" srcId="{9EB01807-92A6-4779-994E-E339B1481A3B}" destId="{0CADFB62-7215-477A-84B9-9BFCA3B1FF0D}" srcOrd="0" destOrd="0" presId="urn:microsoft.com/office/officeart/2005/8/layout/hierarchy3"/>
    <dgm:cxn modelId="{F93BE5D7-472D-4356-AF74-0249C0B3B0B3}" type="presParOf" srcId="{9EB01807-92A6-4779-994E-E339B1481A3B}" destId="{3A1F1A79-E107-4259-8FA6-AA37E3A9DEA6}" srcOrd="1" destOrd="0" presId="urn:microsoft.com/office/officeart/2005/8/layout/hierarchy3"/>
    <dgm:cxn modelId="{3B42FBEE-BCE8-4CB0-8936-C381C5ADCFEA}" type="presParOf" srcId="{9EB01807-92A6-4779-994E-E339B1481A3B}" destId="{46728CA9-27EA-456B-8927-FF7F479243A6}" srcOrd="2" destOrd="0" presId="urn:microsoft.com/office/officeart/2005/8/layout/hierarchy3"/>
    <dgm:cxn modelId="{88730CCA-7547-4E5E-A4FB-C9E4DF36FD4C}" type="presParOf" srcId="{9EB01807-92A6-4779-994E-E339B1481A3B}" destId="{0D612DB7-3B1B-4B5C-BDC2-08B08EFCC21A}" srcOrd="3" destOrd="0" presId="urn:microsoft.com/office/officeart/2005/8/layout/hierarchy3"/>
    <dgm:cxn modelId="{71BDB19D-1372-452D-A381-12C369972081}" type="presParOf" srcId="{9EB01807-92A6-4779-994E-E339B1481A3B}" destId="{3ADE9538-6542-44A0-8252-C51F90F829ED}" srcOrd="4" destOrd="0" presId="urn:microsoft.com/office/officeart/2005/8/layout/hierarchy3"/>
    <dgm:cxn modelId="{92B13B32-C54C-4505-87F1-A213A942B5F8}" type="presParOf" srcId="{9EB01807-92A6-4779-994E-E339B1481A3B}" destId="{CEFBBC03-E6FA-457B-B590-5AF38C76C518}" srcOrd="5" destOrd="0" presId="urn:microsoft.com/office/officeart/2005/8/layout/hierarchy3"/>
    <dgm:cxn modelId="{0D04F21D-F029-431D-AE91-27571C673804}" type="presParOf" srcId="{9EB01807-92A6-4779-994E-E339B1481A3B}" destId="{33347A84-8AC1-449D-BAD3-631EE2CB40BF}" srcOrd="6" destOrd="0" presId="urn:microsoft.com/office/officeart/2005/8/layout/hierarchy3"/>
    <dgm:cxn modelId="{8BE4CCE6-DE60-4B0A-B0E9-25936730C401}" type="presParOf" srcId="{9EB01807-92A6-4779-994E-E339B1481A3B}" destId="{4A4A1197-EA3E-4402-BCB1-8737A2400B46}" srcOrd="7" destOrd="0" presId="urn:microsoft.com/office/officeart/2005/8/layout/hierarchy3"/>
    <dgm:cxn modelId="{91B4BA60-0ECA-4727-8236-E84EBEED770A}" type="presParOf" srcId="{9EB01807-92A6-4779-994E-E339B1481A3B}" destId="{53B64934-1417-4915-AF2B-E13ACAB1235D}" srcOrd="8" destOrd="0" presId="urn:microsoft.com/office/officeart/2005/8/layout/hierarchy3"/>
    <dgm:cxn modelId="{1FF44846-71DD-4197-BF9D-663E3B8CAF66}" type="presParOf" srcId="{9EB01807-92A6-4779-994E-E339B1481A3B}" destId="{446A650C-89F2-46D8-BD75-0F058F2CA322}" srcOrd="9" destOrd="0" presId="urn:microsoft.com/office/officeart/2005/8/layout/hierarchy3"/>
    <dgm:cxn modelId="{A2DD0193-A9C7-4DEC-9733-71410ED2A7E1}" type="presParOf" srcId="{9EB01807-92A6-4779-994E-E339B1481A3B}" destId="{1CD6B0CE-8DE6-468B-A429-A0037642AE95}" srcOrd="10" destOrd="0" presId="urn:microsoft.com/office/officeart/2005/8/layout/hierarchy3"/>
    <dgm:cxn modelId="{5AFDCE22-200D-4E93-9685-E62F446D60A1}" type="presParOf" srcId="{9EB01807-92A6-4779-994E-E339B1481A3B}" destId="{2AE7A2BF-A0AB-4DBA-8BD3-6FBBE130FF85}" srcOrd="11" destOrd="0" presId="urn:microsoft.com/office/officeart/2005/8/layout/hierarchy3"/>
    <dgm:cxn modelId="{BBAC3F3C-3F50-4998-BC22-7D822DDF797B}" type="presParOf" srcId="{9EB01807-92A6-4779-994E-E339B1481A3B}" destId="{BCC87A1B-391F-4852-8899-E8FF4C457DE8}" srcOrd="12" destOrd="0" presId="urn:microsoft.com/office/officeart/2005/8/layout/hierarchy3"/>
    <dgm:cxn modelId="{4A66080D-C468-4D96-84AF-6FB809003186}" type="presParOf" srcId="{9EB01807-92A6-4779-994E-E339B1481A3B}" destId="{2E7A0ED5-C9C4-407B-A476-1AC07B3A6E5C}" srcOrd="13" destOrd="0" presId="urn:microsoft.com/office/officeart/2005/8/layout/hierarchy3"/>
    <dgm:cxn modelId="{9C4642CD-2EF2-49F3-AE80-6CA9EDA6226F}" type="presParOf" srcId="{9EB01807-92A6-4779-994E-E339B1481A3B}" destId="{92FE6CD7-42A4-4D1E-9A3B-54645457F884}" srcOrd="14" destOrd="0" presId="urn:microsoft.com/office/officeart/2005/8/layout/hierarchy3"/>
    <dgm:cxn modelId="{8854CEE2-61DB-4069-8085-151141DB4DA0}" type="presParOf" srcId="{9EB01807-92A6-4779-994E-E339B1481A3B}" destId="{0B08E4AD-2ADA-4F03-8AD4-4AD0185C68F0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11183-CEDE-42C6-8655-F858DA4A794E}">
      <dsp:nvSpPr>
        <dsp:cNvPr id="0" name=""/>
        <dsp:cNvSpPr/>
      </dsp:nvSpPr>
      <dsp:spPr>
        <a:xfrm>
          <a:off x="0" y="84775"/>
          <a:ext cx="9598434" cy="147235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>
              <a:solidFill>
                <a:schemeClr val="accent3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EQUITÀ DI ACCESSO PROGRAMMI DI SCREENING ONCOLOGICI: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>
              <a:solidFill>
                <a:schemeClr val="accent3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AZIONI PER L’ADESIONE DELLE POPOLAZIONI FRAGILI (</a:t>
          </a:r>
          <a:r>
            <a:rPr lang="it-IT" sz="1800" b="1" i="0" kern="12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PAP - PL15)</a:t>
          </a:r>
          <a:endParaRPr lang="it-IT" sz="1800" b="1" i="0" kern="1200" dirty="0">
            <a:solidFill>
              <a:schemeClr val="accent3">
                <a:lumMod val="75000"/>
              </a:schemeClr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84775"/>
        <a:ext cx="9598434" cy="1472355"/>
      </dsp:txXfrm>
    </dsp:sp>
    <dsp:sp modelId="{64B21856-3099-4B50-AE5F-59BC6310D000}">
      <dsp:nvSpPr>
        <dsp:cNvPr id="0" name=""/>
        <dsp:cNvSpPr/>
      </dsp:nvSpPr>
      <dsp:spPr>
        <a:xfrm>
          <a:off x="172" y="1532116"/>
          <a:ext cx="2962016" cy="332323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L’equità di accesso ai servizi di prevenzione e il contrasto alle disuguaglianze delle popolazioni vulnerabili per la copertura ai PSO è un obiettivo sanitario importante del PPN e PRP. E’ stata effettuata una ricognizione specifica dei bisogni del territorio della Asl Rieti, che ospita: </a:t>
          </a:r>
        </a:p>
      </dsp:txBody>
      <dsp:txXfrm>
        <a:off x="172" y="1532116"/>
        <a:ext cx="2962016" cy="3323236"/>
      </dsp:txXfrm>
    </dsp:sp>
    <dsp:sp modelId="{90C5F4B6-A5AB-4438-92FF-600FE81C5B34}">
      <dsp:nvSpPr>
        <dsp:cNvPr id="0" name=""/>
        <dsp:cNvSpPr/>
      </dsp:nvSpPr>
      <dsp:spPr>
        <a:xfrm>
          <a:off x="2962189" y="1504697"/>
          <a:ext cx="2962016" cy="332733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i="0" kern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Utenti di 1 REMS (</a:t>
          </a:r>
          <a:r>
            <a:rPr lang="it-IT" sz="1600" b="0" i="0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Residenze per l’Esecuzione delle Misure di Sicurezza)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0" i="0" kern="1200" dirty="0">
            <a:solidFill>
              <a:srgbClr val="FF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i="0" kern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Pazienti psichiatrici in carico CSM</a:t>
          </a:r>
          <a:endParaRPr lang="it-IT" sz="1600" b="0" i="0" kern="1200" dirty="0">
            <a:solidFill>
              <a:srgbClr val="FF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0" i="0" kern="1200" dirty="0">
            <a:solidFill>
              <a:srgbClr val="FF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i="0" kern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STP/ENI (Stranieri temporaneamente presenti/Europei non iscritti) </a:t>
          </a:r>
          <a:endParaRPr lang="it-IT" sz="1600" b="0" i="0" kern="1200" dirty="0">
            <a:solidFill>
              <a:srgbClr val="FF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62189" y="1504697"/>
        <a:ext cx="2962016" cy="3327335"/>
      </dsp:txXfrm>
    </dsp:sp>
    <dsp:sp modelId="{2C6A1AA2-57A2-454E-A29B-ECD82E7FEBF6}">
      <dsp:nvSpPr>
        <dsp:cNvPr id="0" name=""/>
        <dsp:cNvSpPr/>
      </dsp:nvSpPr>
      <dsp:spPr>
        <a:xfrm>
          <a:off x="5924378" y="1501389"/>
          <a:ext cx="3674055" cy="34468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 rende necessaria una analisi dei fattori predisponenti, </a:t>
          </a:r>
          <a:r>
            <a:rPr lang="it-IT" sz="1600" b="0" i="0" u="sng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facilitanti</a:t>
          </a:r>
          <a:r>
            <a:rPr lang="it-IT" sz="1600" b="0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e rinforzanti (Modello PRECEDE PROCEED, Green &amp; Kreuter, 2015) per </a:t>
          </a:r>
          <a:r>
            <a:rPr lang="it-IT" sz="1600" b="0" i="0" u="sng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progettare specificamente</a:t>
          </a:r>
          <a:r>
            <a:rPr lang="it-IT" sz="1600" b="0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copertura e il miglior accesso possibile ai PSO di questi individui fragili.</a:t>
          </a:r>
        </a:p>
      </dsp:txBody>
      <dsp:txXfrm>
        <a:off x="5924378" y="1501389"/>
        <a:ext cx="3674055" cy="3446853"/>
      </dsp:txXfrm>
    </dsp:sp>
    <dsp:sp modelId="{3A1DEA86-C1C5-47E8-BD50-B4D9EED122EE}">
      <dsp:nvSpPr>
        <dsp:cNvPr id="0" name=""/>
        <dsp:cNvSpPr/>
      </dsp:nvSpPr>
      <dsp:spPr>
        <a:xfrm>
          <a:off x="0" y="4634243"/>
          <a:ext cx="9598434" cy="51083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41847-A90E-4F8B-92B5-EDCF78461DB1}">
      <dsp:nvSpPr>
        <dsp:cNvPr id="0" name=""/>
        <dsp:cNvSpPr/>
      </dsp:nvSpPr>
      <dsp:spPr>
        <a:xfrm>
          <a:off x="0" y="320518"/>
          <a:ext cx="1332238" cy="302514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STP/ENI</a:t>
          </a:r>
        </a:p>
      </dsp:txBody>
      <dsp:txXfrm>
        <a:off x="8860" y="329378"/>
        <a:ext cx="1314518" cy="284794"/>
      </dsp:txXfrm>
    </dsp:sp>
    <dsp:sp modelId="{DFB78523-45A3-4F95-9D4F-BBBB7E61206B}">
      <dsp:nvSpPr>
        <dsp:cNvPr id="0" name=""/>
        <dsp:cNvSpPr/>
      </dsp:nvSpPr>
      <dsp:spPr>
        <a:xfrm>
          <a:off x="133223" y="623032"/>
          <a:ext cx="133605" cy="18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46"/>
              </a:lnTo>
              <a:lnTo>
                <a:pt x="133605" y="1855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AD6FF-5401-4C60-BD8C-04F50D2AD213}">
      <dsp:nvSpPr>
        <dsp:cNvPr id="0" name=""/>
        <dsp:cNvSpPr/>
      </dsp:nvSpPr>
      <dsp:spPr>
        <a:xfrm>
          <a:off x="266829" y="684041"/>
          <a:ext cx="3631605" cy="249075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Censimento popolazione target </a:t>
          </a:r>
        </a:p>
      </dsp:txBody>
      <dsp:txXfrm>
        <a:off x="274124" y="691336"/>
        <a:ext cx="3617015" cy="234485"/>
      </dsp:txXfrm>
    </dsp:sp>
    <dsp:sp modelId="{AB1EF1EC-B33B-4062-8678-D06A48DD709D}">
      <dsp:nvSpPr>
        <dsp:cNvPr id="0" name=""/>
        <dsp:cNvSpPr/>
      </dsp:nvSpPr>
      <dsp:spPr>
        <a:xfrm>
          <a:off x="133223" y="623032"/>
          <a:ext cx="133605" cy="700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788"/>
              </a:lnTo>
              <a:lnTo>
                <a:pt x="133605" y="70078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5F8E1-92C5-4B20-B155-E7455AE30A4A}">
      <dsp:nvSpPr>
        <dsp:cNvPr id="0" name=""/>
        <dsp:cNvSpPr/>
      </dsp:nvSpPr>
      <dsp:spPr>
        <a:xfrm>
          <a:off x="266829" y="995385"/>
          <a:ext cx="3992724" cy="65687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Formazione/Sensibilizzazione Consultori / Centri accoglienza / Farmacie / Associazioni</a:t>
          </a:r>
        </a:p>
      </dsp:txBody>
      <dsp:txXfrm>
        <a:off x="286068" y="1014624"/>
        <a:ext cx="3954246" cy="618393"/>
      </dsp:txXfrm>
    </dsp:sp>
    <dsp:sp modelId="{53B64934-1417-4915-AF2B-E13ACAB1235D}">
      <dsp:nvSpPr>
        <dsp:cNvPr id="0" name=""/>
        <dsp:cNvSpPr/>
      </dsp:nvSpPr>
      <dsp:spPr>
        <a:xfrm>
          <a:off x="133223" y="623032"/>
          <a:ext cx="133605" cy="148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122"/>
              </a:lnTo>
              <a:lnTo>
                <a:pt x="133605" y="14891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A650C-89F2-46D8-BD75-0F058F2CA322}">
      <dsp:nvSpPr>
        <dsp:cNvPr id="0" name=""/>
        <dsp:cNvSpPr/>
      </dsp:nvSpPr>
      <dsp:spPr>
        <a:xfrm>
          <a:off x="266829" y="1714525"/>
          <a:ext cx="4217239" cy="79526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Diffusione informazione multilingue attraverso brochure, locandine, sito aziendale, social, TV locali. Diffusione alle Comunità Stranieri Calendari Poliambulatorio mobile</a:t>
          </a:r>
        </a:p>
      </dsp:txBody>
      <dsp:txXfrm>
        <a:off x="290121" y="1737817"/>
        <a:ext cx="4170655" cy="748676"/>
      </dsp:txXfrm>
    </dsp:sp>
    <dsp:sp modelId="{B7A3234D-A13D-4E35-9A10-C149A7FCDE5E}">
      <dsp:nvSpPr>
        <dsp:cNvPr id="0" name=""/>
        <dsp:cNvSpPr/>
      </dsp:nvSpPr>
      <dsp:spPr>
        <a:xfrm>
          <a:off x="133223" y="623032"/>
          <a:ext cx="133605" cy="2300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682"/>
              </a:lnTo>
              <a:lnTo>
                <a:pt x="133605" y="230068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52226-C029-4A2C-9B2F-843CEDA8A467}">
      <dsp:nvSpPr>
        <dsp:cNvPr id="0" name=""/>
        <dsp:cNvSpPr/>
      </dsp:nvSpPr>
      <dsp:spPr>
        <a:xfrm>
          <a:off x="266829" y="2572054"/>
          <a:ext cx="4212476" cy="70332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Facilitazione e implementazione  della prenotazione attraverso: portale Salute Lazio e tramite il numero verde 800 646 999</a:t>
          </a:r>
        </a:p>
      </dsp:txBody>
      <dsp:txXfrm>
        <a:off x="287429" y="2592654"/>
        <a:ext cx="4171276" cy="662121"/>
      </dsp:txXfrm>
    </dsp:sp>
    <dsp:sp modelId="{8E554121-CB2A-48C9-8C09-4B5FDA3B104C}">
      <dsp:nvSpPr>
        <dsp:cNvPr id="0" name=""/>
        <dsp:cNvSpPr/>
      </dsp:nvSpPr>
      <dsp:spPr>
        <a:xfrm>
          <a:off x="133223" y="623032"/>
          <a:ext cx="133605" cy="3021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1177"/>
              </a:lnTo>
              <a:lnTo>
                <a:pt x="133605" y="30211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91A8E-849C-4E6B-B0F2-B89F79C4B5BC}">
      <dsp:nvSpPr>
        <dsp:cNvPr id="0" name=""/>
        <dsp:cNvSpPr/>
      </dsp:nvSpPr>
      <dsp:spPr>
        <a:xfrm>
          <a:off x="266829" y="3337644"/>
          <a:ext cx="2938526" cy="6131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Organizzare prenotazioni opportunistiche in tutte le occasioni di interazione con utenza STP/ENI</a:t>
          </a:r>
        </a:p>
      </dsp:txBody>
      <dsp:txXfrm>
        <a:off x="284787" y="3355602"/>
        <a:ext cx="2902610" cy="577215"/>
      </dsp:txXfrm>
    </dsp:sp>
    <dsp:sp modelId="{3AA4D4AA-97E1-45F0-BEAC-03FFB2492CC1}">
      <dsp:nvSpPr>
        <dsp:cNvPr id="0" name=""/>
        <dsp:cNvSpPr/>
      </dsp:nvSpPr>
      <dsp:spPr>
        <a:xfrm>
          <a:off x="133223" y="623032"/>
          <a:ext cx="133605" cy="3731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1753"/>
              </a:lnTo>
              <a:lnTo>
                <a:pt x="133605" y="37317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0CE21-A302-4E61-B84A-6028555B9C33}">
      <dsp:nvSpPr>
        <dsp:cNvPr id="0" name=""/>
        <dsp:cNvSpPr/>
      </dsp:nvSpPr>
      <dsp:spPr>
        <a:xfrm>
          <a:off x="266829" y="4013044"/>
          <a:ext cx="3385387" cy="68348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Modulazione micro obiettivi per popolazione prevalente</a:t>
          </a:r>
        </a:p>
      </dsp:txBody>
      <dsp:txXfrm>
        <a:off x="286848" y="4033063"/>
        <a:ext cx="3345349" cy="6434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386DB-1389-4876-BB99-47107C40FDEC}">
      <dsp:nvSpPr>
        <dsp:cNvPr id="0" name=""/>
        <dsp:cNvSpPr/>
      </dsp:nvSpPr>
      <dsp:spPr>
        <a:xfrm>
          <a:off x="31668" y="0"/>
          <a:ext cx="2350226" cy="1075563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u="none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INDIVIDUARE POPOLAZIONE UOMINI E DONNE PER I 3 PSO</a:t>
          </a:r>
          <a:endParaRPr lang="it-IT" sz="1400" i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3170" y="31502"/>
        <a:ext cx="2287222" cy="1012559"/>
      </dsp:txXfrm>
    </dsp:sp>
    <dsp:sp modelId="{A618B32A-59E2-459D-82CF-1E264ED3AE3D}">
      <dsp:nvSpPr>
        <dsp:cNvPr id="0" name=""/>
        <dsp:cNvSpPr/>
      </dsp:nvSpPr>
      <dsp:spPr>
        <a:xfrm>
          <a:off x="266691" y="1075563"/>
          <a:ext cx="225594" cy="415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460"/>
              </a:lnTo>
              <a:lnTo>
                <a:pt x="225594" y="41546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BD043-B263-4442-AE8E-44C82843CF12}">
      <dsp:nvSpPr>
        <dsp:cNvPr id="0" name=""/>
        <dsp:cNvSpPr/>
      </dsp:nvSpPr>
      <dsp:spPr>
        <a:xfrm>
          <a:off x="492285" y="1215033"/>
          <a:ext cx="1643747" cy="55198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Coordinamento Screening</a:t>
          </a:r>
        </a:p>
      </dsp:txBody>
      <dsp:txXfrm>
        <a:off x="508452" y="1231200"/>
        <a:ext cx="1611413" cy="519647"/>
      </dsp:txXfrm>
    </dsp:sp>
    <dsp:sp modelId="{584833EC-B641-40B0-9C8C-B131BFF2590F}">
      <dsp:nvSpPr>
        <dsp:cNvPr id="0" name=""/>
        <dsp:cNvSpPr/>
      </dsp:nvSpPr>
      <dsp:spPr>
        <a:xfrm>
          <a:off x="266691" y="1075563"/>
          <a:ext cx="225594" cy="1249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441"/>
              </a:lnTo>
              <a:lnTo>
                <a:pt x="225594" y="1249441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D82FA-00C9-45D6-B480-69937A48C326}">
      <dsp:nvSpPr>
        <dsp:cNvPr id="0" name=""/>
        <dsp:cNvSpPr/>
      </dsp:nvSpPr>
      <dsp:spPr>
        <a:xfrm>
          <a:off x="492285" y="1905010"/>
          <a:ext cx="1523071" cy="83998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4">
              <a:hueOff val="-123153"/>
              <a:satOff val="3677"/>
              <a:lumOff val="14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i="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16887" y="1929612"/>
        <a:ext cx="1473867" cy="790784"/>
      </dsp:txXfrm>
    </dsp:sp>
    <dsp:sp modelId="{998B40BD-C7EA-4249-9199-4BEA21A88B6C}">
      <dsp:nvSpPr>
        <dsp:cNvPr id="0" name=""/>
        <dsp:cNvSpPr/>
      </dsp:nvSpPr>
      <dsp:spPr>
        <a:xfrm>
          <a:off x="266691" y="1075563"/>
          <a:ext cx="225594" cy="208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421"/>
              </a:lnTo>
              <a:lnTo>
                <a:pt x="225594" y="2083421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63F6F-EF8B-4F6F-A2DC-66CA170E6635}">
      <dsp:nvSpPr>
        <dsp:cNvPr id="0" name=""/>
        <dsp:cNvSpPr/>
      </dsp:nvSpPr>
      <dsp:spPr>
        <a:xfrm>
          <a:off x="492285" y="2882994"/>
          <a:ext cx="1883051" cy="55198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4">
              <a:hueOff val="-246306"/>
              <a:satOff val="7355"/>
              <a:lumOff val="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Responsabili CSM</a:t>
          </a:r>
        </a:p>
      </dsp:txBody>
      <dsp:txXfrm>
        <a:off x="508452" y="2899161"/>
        <a:ext cx="1850717" cy="519647"/>
      </dsp:txXfrm>
    </dsp:sp>
    <dsp:sp modelId="{63F90485-5CC9-4FD7-AE39-F079F0F3E731}">
      <dsp:nvSpPr>
        <dsp:cNvPr id="0" name=""/>
        <dsp:cNvSpPr/>
      </dsp:nvSpPr>
      <dsp:spPr>
        <a:xfrm>
          <a:off x="266691" y="1075563"/>
          <a:ext cx="225594" cy="2870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0574"/>
              </a:lnTo>
              <a:lnTo>
                <a:pt x="225594" y="2870574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5C89E-2F05-4237-BF06-F52668509198}">
      <dsp:nvSpPr>
        <dsp:cNvPr id="0" name=""/>
        <dsp:cNvSpPr/>
      </dsp:nvSpPr>
      <dsp:spPr>
        <a:xfrm>
          <a:off x="492285" y="3572971"/>
          <a:ext cx="1566125" cy="74633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4">
              <a:hueOff val="-369459"/>
              <a:satOff val="11032"/>
              <a:lumOff val="42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Responsabile Consultori aziendali</a:t>
          </a:r>
        </a:p>
      </dsp:txBody>
      <dsp:txXfrm>
        <a:off x="514144" y="3594830"/>
        <a:ext cx="1522407" cy="702616"/>
      </dsp:txXfrm>
    </dsp:sp>
    <dsp:sp modelId="{21503ABF-9479-4408-96C2-618D1599E9E3}">
      <dsp:nvSpPr>
        <dsp:cNvPr id="0" name=""/>
        <dsp:cNvSpPr/>
      </dsp:nvSpPr>
      <dsp:spPr>
        <a:xfrm>
          <a:off x="266691" y="1075563"/>
          <a:ext cx="225594" cy="3657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7728"/>
              </a:lnTo>
              <a:lnTo>
                <a:pt x="225594" y="365772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4E897-1D81-4EE4-BE0C-F0A5243A15E3}">
      <dsp:nvSpPr>
        <dsp:cNvPr id="0" name=""/>
        <dsp:cNvSpPr/>
      </dsp:nvSpPr>
      <dsp:spPr>
        <a:xfrm>
          <a:off x="492285" y="4457300"/>
          <a:ext cx="1759248" cy="55198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GrIS</a:t>
          </a: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Lazio / Regione Lazio / </a:t>
          </a:r>
          <a:r>
            <a:rPr lang="it-IT" sz="1200" i="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LazioCrea</a:t>
          </a:r>
          <a:endParaRPr lang="it-IT" sz="1200" i="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8452" y="4473467"/>
        <a:ext cx="1726914" cy="5196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41847-A90E-4F8B-92B5-EDCF78461DB1}">
      <dsp:nvSpPr>
        <dsp:cNvPr id="0" name=""/>
        <dsp:cNvSpPr/>
      </dsp:nvSpPr>
      <dsp:spPr>
        <a:xfrm>
          <a:off x="0" y="0"/>
          <a:ext cx="3109035" cy="1154870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u="non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ORGANIZZARE E GESTIRE TUTTE LE ATTIVITA’ PROGETTUALI - ESAMI DI I E II LIVELLO (CON MODALITÀ DEDICATE)</a:t>
          </a:r>
          <a:endParaRPr lang="it-IT" sz="1400" b="1" i="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3825" y="33825"/>
        <a:ext cx="3041385" cy="1087220"/>
      </dsp:txXfrm>
    </dsp:sp>
    <dsp:sp modelId="{AB1EF1EC-B33B-4062-8678-D06A48DD709D}">
      <dsp:nvSpPr>
        <dsp:cNvPr id="0" name=""/>
        <dsp:cNvSpPr/>
      </dsp:nvSpPr>
      <dsp:spPr>
        <a:xfrm>
          <a:off x="310903" y="1154870"/>
          <a:ext cx="354163" cy="260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17"/>
              </a:lnTo>
              <a:lnTo>
                <a:pt x="354163" y="26081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5F8E1-92C5-4B20-B155-E7455AE30A4A}">
      <dsp:nvSpPr>
        <dsp:cNvPr id="0" name=""/>
        <dsp:cNvSpPr/>
      </dsp:nvSpPr>
      <dsp:spPr>
        <a:xfrm>
          <a:off x="665067" y="1243195"/>
          <a:ext cx="2286287" cy="34498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Coordinamento Screening</a:t>
          </a:r>
        </a:p>
      </dsp:txBody>
      <dsp:txXfrm>
        <a:off x="675171" y="1253299"/>
        <a:ext cx="2266079" cy="324776"/>
      </dsp:txXfrm>
    </dsp:sp>
    <dsp:sp modelId="{53B64934-1417-4915-AF2B-E13ACAB1235D}">
      <dsp:nvSpPr>
        <dsp:cNvPr id="0" name=""/>
        <dsp:cNvSpPr/>
      </dsp:nvSpPr>
      <dsp:spPr>
        <a:xfrm>
          <a:off x="310903" y="1154870"/>
          <a:ext cx="354163" cy="793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99"/>
              </a:lnTo>
              <a:lnTo>
                <a:pt x="354163" y="79349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A650C-89F2-46D8-BD75-0F058F2CA322}">
      <dsp:nvSpPr>
        <dsp:cNvPr id="0" name=""/>
        <dsp:cNvSpPr/>
      </dsp:nvSpPr>
      <dsp:spPr>
        <a:xfrm>
          <a:off x="665067" y="1674426"/>
          <a:ext cx="2413186" cy="54788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Mammella: TSRM, infermieri, Radiologi</a:t>
          </a:r>
        </a:p>
      </dsp:txBody>
      <dsp:txXfrm>
        <a:off x="681114" y="1690473"/>
        <a:ext cx="2381092" cy="515793"/>
      </dsp:txXfrm>
    </dsp:sp>
    <dsp:sp modelId="{1CD6B0CE-8DE6-468B-A429-A0037642AE95}">
      <dsp:nvSpPr>
        <dsp:cNvPr id="0" name=""/>
        <dsp:cNvSpPr/>
      </dsp:nvSpPr>
      <dsp:spPr>
        <a:xfrm>
          <a:off x="310903" y="1154870"/>
          <a:ext cx="354163" cy="140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606"/>
              </a:lnTo>
              <a:lnTo>
                <a:pt x="354163" y="14096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7A2BF-A0AB-4DBA-8BD3-6FBBE130FF85}">
      <dsp:nvSpPr>
        <dsp:cNvPr id="0" name=""/>
        <dsp:cNvSpPr/>
      </dsp:nvSpPr>
      <dsp:spPr>
        <a:xfrm>
          <a:off x="665067" y="2308560"/>
          <a:ext cx="2194190" cy="51183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Collo dell’utero: ginecologi e ostetriche</a:t>
          </a:r>
        </a:p>
      </dsp:txBody>
      <dsp:txXfrm>
        <a:off x="680058" y="2323551"/>
        <a:ext cx="2164208" cy="481850"/>
      </dsp:txXfrm>
    </dsp:sp>
    <dsp:sp modelId="{5884ED8B-983A-4BFE-A45C-6D513B22E401}">
      <dsp:nvSpPr>
        <dsp:cNvPr id="0" name=""/>
        <dsp:cNvSpPr/>
      </dsp:nvSpPr>
      <dsp:spPr>
        <a:xfrm>
          <a:off x="310903" y="1154870"/>
          <a:ext cx="381459" cy="1958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255"/>
              </a:lnTo>
              <a:lnTo>
                <a:pt x="381459" y="195825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C5670-5749-4C6D-8DE9-A2A9E491C105}">
      <dsp:nvSpPr>
        <dsp:cNvPr id="0" name=""/>
        <dsp:cNvSpPr/>
      </dsp:nvSpPr>
      <dsp:spPr>
        <a:xfrm>
          <a:off x="692362" y="2906639"/>
          <a:ext cx="2273365" cy="41297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CCR: Gastroenterologi, Infermieri</a:t>
          </a:r>
        </a:p>
      </dsp:txBody>
      <dsp:txXfrm>
        <a:off x="704458" y="2918735"/>
        <a:ext cx="2249173" cy="388782"/>
      </dsp:txXfrm>
    </dsp:sp>
    <dsp:sp modelId="{BCC87A1B-391F-4852-8899-E8FF4C457DE8}">
      <dsp:nvSpPr>
        <dsp:cNvPr id="0" name=""/>
        <dsp:cNvSpPr/>
      </dsp:nvSpPr>
      <dsp:spPr>
        <a:xfrm>
          <a:off x="310903" y="1154870"/>
          <a:ext cx="381459" cy="2548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838"/>
              </a:lnTo>
              <a:lnTo>
                <a:pt x="381459" y="254883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A0ED5-C9C4-407B-A476-1AC07B3A6E5C}">
      <dsp:nvSpPr>
        <dsp:cNvPr id="0" name=""/>
        <dsp:cNvSpPr/>
      </dsp:nvSpPr>
      <dsp:spPr>
        <a:xfrm>
          <a:off x="692362" y="3405859"/>
          <a:ext cx="2259334" cy="59569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CCR: Trasportatore consegna ritiro provette, Farmacie convenzionate</a:t>
          </a:r>
        </a:p>
      </dsp:txBody>
      <dsp:txXfrm>
        <a:off x="709809" y="3423306"/>
        <a:ext cx="2224440" cy="560804"/>
      </dsp:txXfrm>
    </dsp:sp>
    <dsp:sp modelId="{2D1E7CE2-CE62-42CD-9B78-27AB93392622}">
      <dsp:nvSpPr>
        <dsp:cNvPr id="0" name=""/>
        <dsp:cNvSpPr/>
      </dsp:nvSpPr>
      <dsp:spPr>
        <a:xfrm>
          <a:off x="310903" y="1154870"/>
          <a:ext cx="354163" cy="3105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426"/>
              </a:lnTo>
              <a:lnTo>
                <a:pt x="354163" y="31054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F121B-B34A-4B66-94B6-724B3B809404}">
      <dsp:nvSpPr>
        <dsp:cNvPr id="0" name=""/>
        <dsp:cNvSpPr/>
      </dsp:nvSpPr>
      <dsp:spPr>
        <a:xfrm>
          <a:off x="665067" y="4087804"/>
          <a:ext cx="2543817" cy="34498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u="none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Consultori</a:t>
          </a:r>
          <a:endParaRPr lang="it-IT" sz="1200" b="0" i="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75171" y="4097908"/>
        <a:ext cx="2523609" cy="324776"/>
      </dsp:txXfrm>
    </dsp:sp>
    <dsp:sp modelId="{8CB49D27-784E-44B0-9A5C-6070FEB63BC2}">
      <dsp:nvSpPr>
        <dsp:cNvPr id="0" name=""/>
        <dsp:cNvSpPr/>
      </dsp:nvSpPr>
      <dsp:spPr>
        <a:xfrm>
          <a:off x="310903" y="1154870"/>
          <a:ext cx="354163" cy="353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6657"/>
              </a:lnTo>
              <a:lnTo>
                <a:pt x="354163" y="353665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BF4F7-7B13-47D9-9317-28E5FDBF3D37}">
      <dsp:nvSpPr>
        <dsp:cNvPr id="0" name=""/>
        <dsp:cNvSpPr/>
      </dsp:nvSpPr>
      <dsp:spPr>
        <a:xfrm>
          <a:off x="665067" y="4519035"/>
          <a:ext cx="1470390" cy="34498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MMG</a:t>
          </a:r>
        </a:p>
      </dsp:txBody>
      <dsp:txXfrm>
        <a:off x="675171" y="4529139"/>
        <a:ext cx="1450182" cy="3247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386DB-1389-4876-BB99-47107C40FDEC}">
      <dsp:nvSpPr>
        <dsp:cNvPr id="0" name=""/>
        <dsp:cNvSpPr/>
      </dsp:nvSpPr>
      <dsp:spPr>
        <a:xfrm>
          <a:off x="21168" y="234423"/>
          <a:ext cx="2492078" cy="116807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u="non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AZIONI LOGISTICHE PER L’EFFETTUAZIONE DEI TEST </a:t>
          </a:r>
          <a:endParaRPr lang="it-IT" sz="1400" b="1" i="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5380" y="268635"/>
        <a:ext cx="2423654" cy="1099647"/>
      </dsp:txXfrm>
    </dsp:sp>
    <dsp:sp modelId="{A618B32A-59E2-459D-82CF-1E264ED3AE3D}">
      <dsp:nvSpPr>
        <dsp:cNvPr id="0" name=""/>
        <dsp:cNvSpPr/>
      </dsp:nvSpPr>
      <dsp:spPr>
        <a:xfrm>
          <a:off x="270376" y="1402495"/>
          <a:ext cx="229366" cy="510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510"/>
              </a:lnTo>
              <a:lnTo>
                <a:pt x="229366" y="51051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BD043-B263-4442-AE8E-44C82843CF12}">
      <dsp:nvSpPr>
        <dsp:cNvPr id="0" name=""/>
        <dsp:cNvSpPr/>
      </dsp:nvSpPr>
      <dsp:spPr>
        <a:xfrm>
          <a:off x="499743" y="1519835"/>
          <a:ext cx="2116153" cy="78634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CCR: Trasportatore consegna / ritiro provette SOF REMS</a:t>
          </a:r>
        </a:p>
      </dsp:txBody>
      <dsp:txXfrm>
        <a:off x="522774" y="1542866"/>
        <a:ext cx="2070091" cy="740278"/>
      </dsp:txXfrm>
    </dsp:sp>
    <dsp:sp modelId="{17066C82-A36C-4398-9EE9-DC5A03784288}">
      <dsp:nvSpPr>
        <dsp:cNvPr id="0" name=""/>
        <dsp:cNvSpPr/>
      </dsp:nvSpPr>
      <dsp:spPr>
        <a:xfrm>
          <a:off x="270376" y="1402495"/>
          <a:ext cx="229366" cy="1342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654"/>
              </a:lnTo>
              <a:lnTo>
                <a:pt x="229366" y="1342654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CD24B-1B8F-434F-93C2-E00742296C10}">
      <dsp:nvSpPr>
        <dsp:cNvPr id="0" name=""/>
        <dsp:cNvSpPr/>
      </dsp:nvSpPr>
      <dsp:spPr>
        <a:xfrm>
          <a:off x="499743" y="2452501"/>
          <a:ext cx="1994655" cy="58529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4">
              <a:hueOff val="-164204"/>
              <a:satOff val="4903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CCR: consegna / ritiro provette SOF Farmacie convenzionate</a:t>
          </a:r>
        </a:p>
      </dsp:txBody>
      <dsp:txXfrm>
        <a:off x="516886" y="2469644"/>
        <a:ext cx="1960369" cy="551011"/>
      </dsp:txXfrm>
    </dsp:sp>
    <dsp:sp modelId="{998B40BD-C7EA-4249-9199-4BEA21A88B6C}">
      <dsp:nvSpPr>
        <dsp:cNvPr id="0" name=""/>
        <dsp:cNvSpPr/>
      </dsp:nvSpPr>
      <dsp:spPr>
        <a:xfrm>
          <a:off x="270376" y="1402495"/>
          <a:ext cx="229366" cy="2074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275"/>
              </a:lnTo>
              <a:lnTo>
                <a:pt x="229366" y="2074275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63F6F-EF8B-4F6F-A2DC-66CA170E6635}">
      <dsp:nvSpPr>
        <dsp:cNvPr id="0" name=""/>
        <dsp:cNvSpPr/>
      </dsp:nvSpPr>
      <dsp:spPr>
        <a:xfrm>
          <a:off x="499743" y="3184122"/>
          <a:ext cx="1996706" cy="58529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4">
              <a:hueOff val="-328408"/>
              <a:satOff val="9806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Poliambulatorio mobile test I° livello 3 PSO</a:t>
          </a:r>
        </a:p>
      </dsp:txBody>
      <dsp:txXfrm>
        <a:off x="516886" y="3201265"/>
        <a:ext cx="1962420" cy="551011"/>
      </dsp:txXfrm>
    </dsp:sp>
    <dsp:sp modelId="{21503ABF-9479-4408-96C2-618D1599E9E3}">
      <dsp:nvSpPr>
        <dsp:cNvPr id="0" name=""/>
        <dsp:cNvSpPr/>
      </dsp:nvSpPr>
      <dsp:spPr>
        <a:xfrm>
          <a:off x="270376" y="1402495"/>
          <a:ext cx="229366" cy="2805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897"/>
              </a:lnTo>
              <a:lnTo>
                <a:pt x="229366" y="2805897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4E897-1D81-4EE4-BE0C-F0A5243A15E3}">
      <dsp:nvSpPr>
        <dsp:cNvPr id="0" name=""/>
        <dsp:cNvSpPr/>
      </dsp:nvSpPr>
      <dsp:spPr>
        <a:xfrm>
          <a:off x="499743" y="3915743"/>
          <a:ext cx="1921919" cy="58529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Associazioni locali (accompagnare </a:t>
          </a:r>
          <a:r>
            <a:rPr lang="it-IT" sz="1200" i="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paz</a:t>
          </a: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Ecc.)</a:t>
          </a:r>
        </a:p>
      </dsp:txBody>
      <dsp:txXfrm>
        <a:off x="516886" y="3932886"/>
        <a:ext cx="1887633" cy="5510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41847-A90E-4F8B-92B5-EDCF78461DB1}">
      <dsp:nvSpPr>
        <dsp:cNvPr id="0" name=""/>
        <dsp:cNvSpPr/>
      </dsp:nvSpPr>
      <dsp:spPr>
        <a:xfrm>
          <a:off x="0" y="333569"/>
          <a:ext cx="3177586" cy="1043693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u="non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COSTITUZIONE TAVOLO DI LAVORO INTERDISCIPLINARE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u="non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MONITORARE / RENDICONTARE LE ATTIVITÀ SVOLTE</a:t>
          </a:r>
          <a:endParaRPr lang="it-IT" sz="1400" b="1" i="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0569" y="364138"/>
        <a:ext cx="3116448" cy="982555"/>
      </dsp:txXfrm>
    </dsp:sp>
    <dsp:sp modelId="{AB1EF1EC-B33B-4062-8678-D06A48DD709D}">
      <dsp:nvSpPr>
        <dsp:cNvPr id="0" name=""/>
        <dsp:cNvSpPr/>
      </dsp:nvSpPr>
      <dsp:spPr>
        <a:xfrm>
          <a:off x="317758" y="1377263"/>
          <a:ext cx="318881" cy="456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691"/>
              </a:lnTo>
              <a:lnTo>
                <a:pt x="318881" y="45669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5F8E1-92C5-4B20-B155-E7455AE30A4A}">
      <dsp:nvSpPr>
        <dsp:cNvPr id="0" name=""/>
        <dsp:cNvSpPr/>
      </dsp:nvSpPr>
      <dsp:spPr>
        <a:xfrm>
          <a:off x="636640" y="1585413"/>
          <a:ext cx="2254246" cy="49708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u="none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Coordinamento Screening</a:t>
          </a:r>
          <a:endParaRPr lang="it-IT" sz="1200" b="0" i="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51199" y="1599972"/>
        <a:ext cx="2225128" cy="467963"/>
      </dsp:txXfrm>
    </dsp:sp>
    <dsp:sp modelId="{0239D4F8-341B-46F9-A890-34E13DB6422B}">
      <dsp:nvSpPr>
        <dsp:cNvPr id="0" name=""/>
        <dsp:cNvSpPr/>
      </dsp:nvSpPr>
      <dsp:spPr>
        <a:xfrm>
          <a:off x="317758" y="1377263"/>
          <a:ext cx="318881" cy="1096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086"/>
              </a:lnTo>
              <a:lnTo>
                <a:pt x="318881" y="109608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203DA-6EC2-427D-8D3C-2DB207135D84}">
      <dsp:nvSpPr>
        <dsp:cNvPr id="0" name=""/>
        <dsp:cNvSpPr/>
      </dsp:nvSpPr>
      <dsp:spPr>
        <a:xfrm>
          <a:off x="636640" y="2181476"/>
          <a:ext cx="2054274" cy="58374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Responsabile REMS e CTR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Responsabile Casa Circondariale </a:t>
          </a:r>
        </a:p>
      </dsp:txBody>
      <dsp:txXfrm>
        <a:off x="653737" y="2198573"/>
        <a:ext cx="2020080" cy="549551"/>
      </dsp:txXfrm>
    </dsp:sp>
    <dsp:sp modelId="{53B64934-1417-4915-AF2B-E13ACAB1235D}">
      <dsp:nvSpPr>
        <dsp:cNvPr id="0" name=""/>
        <dsp:cNvSpPr/>
      </dsp:nvSpPr>
      <dsp:spPr>
        <a:xfrm>
          <a:off x="317758" y="1377263"/>
          <a:ext cx="380728" cy="1728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8157"/>
              </a:lnTo>
              <a:lnTo>
                <a:pt x="380728" y="172815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A650C-89F2-46D8-BD75-0F058F2CA322}">
      <dsp:nvSpPr>
        <dsp:cNvPr id="0" name=""/>
        <dsp:cNvSpPr/>
      </dsp:nvSpPr>
      <dsp:spPr>
        <a:xfrm>
          <a:off x="698487" y="2864204"/>
          <a:ext cx="1929092" cy="48243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u="none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Responsabili CSM</a:t>
          </a:r>
          <a:endParaRPr lang="it-IT" sz="1200" b="0" i="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12617" y="2878334"/>
        <a:ext cx="1900832" cy="454172"/>
      </dsp:txXfrm>
    </dsp:sp>
    <dsp:sp modelId="{BCC87A1B-391F-4852-8899-E8FF4C457DE8}">
      <dsp:nvSpPr>
        <dsp:cNvPr id="0" name=""/>
        <dsp:cNvSpPr/>
      </dsp:nvSpPr>
      <dsp:spPr>
        <a:xfrm>
          <a:off x="317758" y="1377263"/>
          <a:ext cx="318881" cy="2255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616"/>
              </a:lnTo>
              <a:lnTo>
                <a:pt x="318881" y="225561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A0ED5-C9C4-407B-A476-1AC07B3A6E5C}">
      <dsp:nvSpPr>
        <dsp:cNvPr id="0" name=""/>
        <dsp:cNvSpPr/>
      </dsp:nvSpPr>
      <dsp:spPr>
        <a:xfrm>
          <a:off x="636640" y="3445617"/>
          <a:ext cx="2252890" cy="37452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u="none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Responsabile Consultori aziendali </a:t>
          </a:r>
          <a:endParaRPr lang="it-IT" sz="1200" b="0" i="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47609" y="3456586"/>
        <a:ext cx="2230952" cy="352584"/>
      </dsp:txXfrm>
    </dsp:sp>
    <dsp:sp modelId="{92FE6CD7-42A4-4D1E-9A3B-54645457F884}">
      <dsp:nvSpPr>
        <dsp:cNvPr id="0" name=""/>
        <dsp:cNvSpPr/>
      </dsp:nvSpPr>
      <dsp:spPr>
        <a:xfrm>
          <a:off x="317758" y="1377263"/>
          <a:ext cx="318881" cy="2654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19"/>
              </a:lnTo>
              <a:lnTo>
                <a:pt x="318881" y="265471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8E4AD-2ADA-4F03-8AD4-4AD0185C68F0}">
      <dsp:nvSpPr>
        <dsp:cNvPr id="0" name=""/>
        <dsp:cNvSpPr/>
      </dsp:nvSpPr>
      <dsp:spPr>
        <a:xfrm>
          <a:off x="636640" y="3919122"/>
          <a:ext cx="913696" cy="22572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MMG</a:t>
          </a:r>
        </a:p>
      </dsp:txBody>
      <dsp:txXfrm>
        <a:off x="643251" y="3925733"/>
        <a:ext cx="900474" cy="212499"/>
      </dsp:txXfrm>
    </dsp:sp>
    <dsp:sp modelId="{2D1E7CE2-CE62-42CD-9B78-27AB93392622}">
      <dsp:nvSpPr>
        <dsp:cNvPr id="0" name=""/>
        <dsp:cNvSpPr/>
      </dsp:nvSpPr>
      <dsp:spPr>
        <a:xfrm>
          <a:off x="317758" y="1377263"/>
          <a:ext cx="318881" cy="3236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6842"/>
              </a:lnTo>
              <a:lnTo>
                <a:pt x="318881" y="32368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F121B-B34A-4B66-94B6-724B3B809404}">
      <dsp:nvSpPr>
        <dsp:cNvPr id="0" name=""/>
        <dsp:cNvSpPr/>
      </dsp:nvSpPr>
      <dsp:spPr>
        <a:xfrm>
          <a:off x="636640" y="4243825"/>
          <a:ext cx="2447052" cy="74056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u="none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Associazioni di settore e Rappresentanti Comunità Straniere</a:t>
          </a:r>
          <a:endParaRPr lang="it-IT" sz="1200" b="0" i="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58330" y="4265515"/>
        <a:ext cx="2403672" cy="697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7067F-E601-4449-AC35-7DA9CFCC6EB2}">
      <dsp:nvSpPr>
        <dsp:cNvPr id="0" name=""/>
        <dsp:cNvSpPr/>
      </dsp:nvSpPr>
      <dsp:spPr>
        <a:xfrm>
          <a:off x="4064000" y="483038"/>
          <a:ext cx="3367533" cy="328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02"/>
              </a:lnTo>
              <a:lnTo>
                <a:pt x="3367533" y="182702"/>
              </a:lnTo>
              <a:lnTo>
                <a:pt x="3367533" y="328814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FBE06-C09B-4969-9403-954A647712C4}">
      <dsp:nvSpPr>
        <dsp:cNvPr id="0" name=""/>
        <dsp:cNvSpPr/>
      </dsp:nvSpPr>
      <dsp:spPr>
        <a:xfrm>
          <a:off x="4064000" y="483038"/>
          <a:ext cx="1683766" cy="328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02"/>
              </a:lnTo>
              <a:lnTo>
                <a:pt x="1683766" y="182702"/>
              </a:lnTo>
              <a:lnTo>
                <a:pt x="1683766" y="328814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F0910-F143-4A5B-9835-1CCC8534B715}">
      <dsp:nvSpPr>
        <dsp:cNvPr id="0" name=""/>
        <dsp:cNvSpPr/>
      </dsp:nvSpPr>
      <dsp:spPr>
        <a:xfrm>
          <a:off x="4018280" y="483038"/>
          <a:ext cx="91440" cy="328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814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0CB94-1627-4055-89D8-FA4B21842721}">
      <dsp:nvSpPr>
        <dsp:cNvPr id="0" name=""/>
        <dsp:cNvSpPr/>
      </dsp:nvSpPr>
      <dsp:spPr>
        <a:xfrm>
          <a:off x="2380233" y="483038"/>
          <a:ext cx="1683766" cy="328814"/>
        </a:xfrm>
        <a:custGeom>
          <a:avLst/>
          <a:gdLst/>
          <a:ahLst/>
          <a:cxnLst/>
          <a:rect l="0" t="0" r="0" b="0"/>
          <a:pathLst>
            <a:path>
              <a:moveTo>
                <a:pt x="1683766" y="0"/>
              </a:moveTo>
              <a:lnTo>
                <a:pt x="1683766" y="182702"/>
              </a:lnTo>
              <a:lnTo>
                <a:pt x="0" y="182702"/>
              </a:lnTo>
              <a:lnTo>
                <a:pt x="0" y="328814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9322F-9C8E-4585-87DE-1DBA8018A9E1}">
      <dsp:nvSpPr>
        <dsp:cNvPr id="0" name=""/>
        <dsp:cNvSpPr/>
      </dsp:nvSpPr>
      <dsp:spPr>
        <a:xfrm>
          <a:off x="696466" y="483038"/>
          <a:ext cx="3367533" cy="328814"/>
        </a:xfrm>
        <a:custGeom>
          <a:avLst/>
          <a:gdLst/>
          <a:ahLst/>
          <a:cxnLst/>
          <a:rect l="0" t="0" r="0" b="0"/>
          <a:pathLst>
            <a:path>
              <a:moveTo>
                <a:pt x="3367533" y="0"/>
              </a:moveTo>
              <a:lnTo>
                <a:pt x="3367533" y="182702"/>
              </a:lnTo>
              <a:lnTo>
                <a:pt x="0" y="182702"/>
              </a:lnTo>
              <a:lnTo>
                <a:pt x="0" y="328814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E4BC3-E946-4371-BF24-F948282B4977}">
      <dsp:nvSpPr>
        <dsp:cNvPr id="0" name=""/>
        <dsp:cNvSpPr/>
      </dsp:nvSpPr>
      <dsp:spPr>
        <a:xfrm>
          <a:off x="1093821" y="22584"/>
          <a:ext cx="5940357" cy="460454"/>
        </a:xfrm>
        <a:prstGeom prst="rect">
          <a:avLst/>
        </a:prstGeom>
        <a:solidFill>
          <a:schemeClr val="accent4"/>
        </a:solidFill>
        <a:ln>
          <a:solidFill>
            <a:srgbClr val="FFC000">
              <a:alpha val="88000"/>
            </a:srgbClr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1" i="0" u="none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93821" y="22584"/>
        <a:ext cx="5940357" cy="460454"/>
      </dsp:txXfrm>
    </dsp:sp>
    <dsp:sp modelId="{F689C047-187E-43BE-851B-B95136F93904}">
      <dsp:nvSpPr>
        <dsp:cNvPr id="0" name=""/>
        <dsp:cNvSpPr/>
      </dsp:nvSpPr>
      <dsp:spPr>
        <a:xfrm>
          <a:off x="694" y="811853"/>
          <a:ext cx="1391542" cy="6957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Solo uomini </a:t>
          </a:r>
        </a:p>
      </dsp:txBody>
      <dsp:txXfrm>
        <a:off x="694" y="811853"/>
        <a:ext cx="1391542" cy="695771"/>
      </dsp:txXfrm>
    </dsp:sp>
    <dsp:sp modelId="{1701ED8D-1EDF-4273-B255-D161AB06915D}">
      <dsp:nvSpPr>
        <dsp:cNvPr id="0" name=""/>
        <dsp:cNvSpPr/>
      </dsp:nvSpPr>
      <dsp:spPr>
        <a:xfrm>
          <a:off x="1684461" y="811853"/>
          <a:ext cx="1391542" cy="6957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Possono sottovalutare sintomatologia</a:t>
          </a:r>
        </a:p>
      </dsp:txBody>
      <dsp:txXfrm>
        <a:off x="1684461" y="811853"/>
        <a:ext cx="1391542" cy="695771"/>
      </dsp:txXfrm>
    </dsp:sp>
    <dsp:sp modelId="{1935AE92-77E3-4385-97F9-FD16C9C50A87}">
      <dsp:nvSpPr>
        <dsp:cNvPr id="0" name=""/>
        <dsp:cNvSpPr/>
      </dsp:nvSpPr>
      <dsp:spPr>
        <a:xfrm>
          <a:off x="3368228" y="811853"/>
          <a:ext cx="1391542" cy="6957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Non ricevono lettere invito periodiche</a:t>
          </a:r>
        </a:p>
      </dsp:txBody>
      <dsp:txXfrm>
        <a:off x="3368228" y="811853"/>
        <a:ext cx="1391542" cy="695771"/>
      </dsp:txXfrm>
    </dsp:sp>
    <dsp:sp modelId="{698A7568-5E67-4186-B01B-7DAFC92C554F}">
      <dsp:nvSpPr>
        <dsp:cNvPr id="0" name=""/>
        <dsp:cNvSpPr/>
      </dsp:nvSpPr>
      <dsp:spPr>
        <a:xfrm>
          <a:off x="5051995" y="811853"/>
          <a:ext cx="1391542" cy="6957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Difficoltà spostamenti</a:t>
          </a:r>
        </a:p>
      </dsp:txBody>
      <dsp:txXfrm>
        <a:off x="5051995" y="811853"/>
        <a:ext cx="1391542" cy="695771"/>
      </dsp:txXfrm>
    </dsp:sp>
    <dsp:sp modelId="{5EC5B4E5-F8E6-4500-8264-2991921F1DB6}">
      <dsp:nvSpPr>
        <dsp:cNvPr id="0" name=""/>
        <dsp:cNvSpPr/>
      </dsp:nvSpPr>
      <dsp:spPr>
        <a:xfrm>
          <a:off x="6735762" y="811853"/>
          <a:ext cx="1391542" cy="6957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Bassa compliance medica</a:t>
          </a:r>
        </a:p>
      </dsp:txBody>
      <dsp:txXfrm>
        <a:off x="6735762" y="811853"/>
        <a:ext cx="1391542" cy="695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0EBA3-74BF-4781-B576-586829EEBFE2}">
      <dsp:nvSpPr>
        <dsp:cNvPr id="0" name=""/>
        <dsp:cNvSpPr/>
      </dsp:nvSpPr>
      <dsp:spPr>
        <a:xfrm>
          <a:off x="4578350" y="745003"/>
          <a:ext cx="3793737" cy="329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04"/>
              </a:lnTo>
              <a:lnTo>
                <a:pt x="3793737" y="164604"/>
              </a:lnTo>
              <a:lnTo>
                <a:pt x="3793737" y="329208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F6C78-253F-42D8-B1ED-443D08116B75}">
      <dsp:nvSpPr>
        <dsp:cNvPr id="0" name=""/>
        <dsp:cNvSpPr/>
      </dsp:nvSpPr>
      <dsp:spPr>
        <a:xfrm>
          <a:off x="4578350" y="745003"/>
          <a:ext cx="1896868" cy="329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04"/>
              </a:lnTo>
              <a:lnTo>
                <a:pt x="1896868" y="164604"/>
              </a:lnTo>
              <a:lnTo>
                <a:pt x="1896868" y="329208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58C84-9E18-4E87-87F9-7AF405648FF1}">
      <dsp:nvSpPr>
        <dsp:cNvPr id="0" name=""/>
        <dsp:cNvSpPr/>
      </dsp:nvSpPr>
      <dsp:spPr>
        <a:xfrm>
          <a:off x="4484612" y="745003"/>
          <a:ext cx="91440" cy="293270"/>
        </a:xfrm>
        <a:custGeom>
          <a:avLst/>
          <a:gdLst/>
          <a:ahLst/>
          <a:cxnLst/>
          <a:rect l="0" t="0" r="0" b="0"/>
          <a:pathLst>
            <a:path>
              <a:moveTo>
                <a:pt x="93737" y="0"/>
              </a:moveTo>
              <a:lnTo>
                <a:pt x="93737" y="128665"/>
              </a:lnTo>
              <a:lnTo>
                <a:pt x="45720" y="128665"/>
              </a:lnTo>
              <a:lnTo>
                <a:pt x="45720" y="293270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21F8C-38C7-4576-9BF1-1E017BD604A5}">
      <dsp:nvSpPr>
        <dsp:cNvPr id="0" name=""/>
        <dsp:cNvSpPr/>
      </dsp:nvSpPr>
      <dsp:spPr>
        <a:xfrm>
          <a:off x="2681481" y="745003"/>
          <a:ext cx="1896868" cy="329208"/>
        </a:xfrm>
        <a:custGeom>
          <a:avLst/>
          <a:gdLst/>
          <a:ahLst/>
          <a:cxnLst/>
          <a:rect l="0" t="0" r="0" b="0"/>
          <a:pathLst>
            <a:path>
              <a:moveTo>
                <a:pt x="1896868" y="0"/>
              </a:moveTo>
              <a:lnTo>
                <a:pt x="1896868" y="164604"/>
              </a:lnTo>
              <a:lnTo>
                <a:pt x="0" y="164604"/>
              </a:lnTo>
              <a:lnTo>
                <a:pt x="0" y="329208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BA580-D24F-44B4-AB42-295D3B95BF29}">
      <dsp:nvSpPr>
        <dsp:cNvPr id="0" name=""/>
        <dsp:cNvSpPr/>
      </dsp:nvSpPr>
      <dsp:spPr>
        <a:xfrm>
          <a:off x="784612" y="745003"/>
          <a:ext cx="3793737" cy="329208"/>
        </a:xfrm>
        <a:custGeom>
          <a:avLst/>
          <a:gdLst/>
          <a:ahLst/>
          <a:cxnLst/>
          <a:rect l="0" t="0" r="0" b="0"/>
          <a:pathLst>
            <a:path>
              <a:moveTo>
                <a:pt x="3793737" y="0"/>
              </a:moveTo>
              <a:lnTo>
                <a:pt x="3793737" y="164604"/>
              </a:lnTo>
              <a:lnTo>
                <a:pt x="0" y="164604"/>
              </a:lnTo>
              <a:lnTo>
                <a:pt x="0" y="329208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E4BC3-E946-4371-BF24-F948282B4977}">
      <dsp:nvSpPr>
        <dsp:cNvPr id="0" name=""/>
        <dsp:cNvSpPr/>
      </dsp:nvSpPr>
      <dsp:spPr>
        <a:xfrm>
          <a:off x="3179025" y="244222"/>
          <a:ext cx="2798649" cy="50078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u="non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Pazienti psichiatrici </a:t>
          </a:r>
          <a:r>
            <a:rPr lang="it-IT" sz="1600" b="1" i="0" u="non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CSM</a:t>
          </a:r>
          <a:endParaRPr lang="it-IT" sz="1800" b="1" i="0" u="none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179025" y="244222"/>
        <a:ext cx="2798649" cy="500781"/>
      </dsp:txXfrm>
    </dsp:sp>
    <dsp:sp modelId="{7937F89A-9C7D-407F-9759-060015B7F149}">
      <dsp:nvSpPr>
        <dsp:cNvPr id="0" name=""/>
        <dsp:cNvSpPr/>
      </dsp:nvSpPr>
      <dsp:spPr>
        <a:xfrm>
          <a:off x="782" y="1074212"/>
          <a:ext cx="1567660" cy="78383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Sottovalutano la prevenzione </a:t>
          </a:r>
          <a:endParaRPr lang="it-IT" sz="1400" b="1" i="1" u="sng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82" y="1074212"/>
        <a:ext cx="1567660" cy="783830"/>
      </dsp:txXfrm>
    </dsp:sp>
    <dsp:sp modelId="{D1E269AD-F88A-484F-A95E-5DBD1C7BAF2D}">
      <dsp:nvSpPr>
        <dsp:cNvPr id="0" name=""/>
        <dsp:cNvSpPr/>
      </dsp:nvSpPr>
      <dsp:spPr>
        <a:xfrm>
          <a:off x="1897651" y="1074212"/>
          <a:ext cx="1567660" cy="78383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Possono ignorare lettera di invito</a:t>
          </a:r>
          <a:endParaRPr lang="it-IT" sz="1400" b="1" i="1" u="sng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897651" y="1074212"/>
        <a:ext cx="1567660" cy="783830"/>
      </dsp:txXfrm>
    </dsp:sp>
    <dsp:sp modelId="{CEAC616E-2CC7-4325-9994-946B5DB9752F}">
      <dsp:nvSpPr>
        <dsp:cNvPr id="0" name=""/>
        <dsp:cNvSpPr/>
      </dsp:nvSpPr>
      <dsp:spPr>
        <a:xfrm>
          <a:off x="3746502" y="1038273"/>
          <a:ext cx="1567660" cy="78383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Bassa compliance medica</a:t>
          </a:r>
          <a:endParaRPr lang="it-IT" sz="1400" b="1" i="1" u="sng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746502" y="1038273"/>
        <a:ext cx="1567660" cy="783830"/>
      </dsp:txXfrm>
    </dsp:sp>
    <dsp:sp modelId="{8AB405DF-50AD-4996-866F-964C0B9C59E6}">
      <dsp:nvSpPr>
        <dsp:cNvPr id="0" name=""/>
        <dsp:cNvSpPr/>
      </dsp:nvSpPr>
      <dsp:spPr>
        <a:xfrm>
          <a:off x="5691388" y="1074212"/>
          <a:ext cx="1567660" cy="78383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Non conoscenza del caregiver </a:t>
          </a:r>
          <a:endParaRPr lang="it-IT" sz="1400" b="1" i="1" u="sng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691388" y="1074212"/>
        <a:ext cx="1567660" cy="783830"/>
      </dsp:txXfrm>
    </dsp:sp>
    <dsp:sp modelId="{93A9AF43-A7D0-4795-98E0-3D03FD7CCE50}">
      <dsp:nvSpPr>
        <dsp:cNvPr id="0" name=""/>
        <dsp:cNvSpPr/>
      </dsp:nvSpPr>
      <dsp:spPr>
        <a:xfrm>
          <a:off x="7588257" y="1074212"/>
          <a:ext cx="1567660" cy="78383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Differenza residenza/domicilio in caso di ricovero</a:t>
          </a:r>
          <a:endParaRPr lang="it-IT" sz="1400" b="1" i="1" u="sng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588257" y="1074212"/>
        <a:ext cx="1567660" cy="783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C7A89-FF3C-47C9-9C63-DBE3BE451770}">
      <dsp:nvSpPr>
        <dsp:cNvPr id="0" name=""/>
        <dsp:cNvSpPr/>
      </dsp:nvSpPr>
      <dsp:spPr>
        <a:xfrm>
          <a:off x="4635500" y="496685"/>
          <a:ext cx="4005219" cy="264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46"/>
              </a:lnTo>
              <a:lnTo>
                <a:pt x="4005219" y="132346"/>
              </a:lnTo>
              <a:lnTo>
                <a:pt x="4005219" y="264693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A3347-11A6-4397-979A-488071BCE29E}">
      <dsp:nvSpPr>
        <dsp:cNvPr id="0" name=""/>
        <dsp:cNvSpPr/>
      </dsp:nvSpPr>
      <dsp:spPr>
        <a:xfrm>
          <a:off x="4635500" y="496685"/>
          <a:ext cx="2480079" cy="264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46"/>
              </a:lnTo>
              <a:lnTo>
                <a:pt x="2480079" y="132346"/>
              </a:lnTo>
              <a:lnTo>
                <a:pt x="2480079" y="264693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F09E2-8232-455B-AC1B-54973330A58D}">
      <dsp:nvSpPr>
        <dsp:cNvPr id="0" name=""/>
        <dsp:cNvSpPr/>
      </dsp:nvSpPr>
      <dsp:spPr>
        <a:xfrm>
          <a:off x="4635500" y="496685"/>
          <a:ext cx="954939" cy="264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46"/>
              </a:lnTo>
              <a:lnTo>
                <a:pt x="954939" y="132346"/>
              </a:lnTo>
              <a:lnTo>
                <a:pt x="954939" y="264693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1B99E-7A5D-450B-BBDF-9903253B88DD}">
      <dsp:nvSpPr>
        <dsp:cNvPr id="0" name=""/>
        <dsp:cNvSpPr/>
      </dsp:nvSpPr>
      <dsp:spPr>
        <a:xfrm>
          <a:off x="4065299" y="496685"/>
          <a:ext cx="570200" cy="264693"/>
        </a:xfrm>
        <a:custGeom>
          <a:avLst/>
          <a:gdLst/>
          <a:ahLst/>
          <a:cxnLst/>
          <a:rect l="0" t="0" r="0" b="0"/>
          <a:pathLst>
            <a:path>
              <a:moveTo>
                <a:pt x="570200" y="0"/>
              </a:moveTo>
              <a:lnTo>
                <a:pt x="570200" y="132346"/>
              </a:lnTo>
              <a:lnTo>
                <a:pt x="0" y="132346"/>
              </a:lnTo>
              <a:lnTo>
                <a:pt x="0" y="264693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9322F-9C8E-4585-87DE-1DBA8018A9E1}">
      <dsp:nvSpPr>
        <dsp:cNvPr id="0" name=""/>
        <dsp:cNvSpPr/>
      </dsp:nvSpPr>
      <dsp:spPr>
        <a:xfrm>
          <a:off x="2347789" y="496685"/>
          <a:ext cx="2287710" cy="264693"/>
        </a:xfrm>
        <a:custGeom>
          <a:avLst/>
          <a:gdLst/>
          <a:ahLst/>
          <a:cxnLst/>
          <a:rect l="0" t="0" r="0" b="0"/>
          <a:pathLst>
            <a:path>
              <a:moveTo>
                <a:pt x="2287710" y="0"/>
              </a:moveTo>
              <a:lnTo>
                <a:pt x="2287710" y="132346"/>
              </a:lnTo>
              <a:lnTo>
                <a:pt x="0" y="132346"/>
              </a:lnTo>
              <a:lnTo>
                <a:pt x="0" y="264693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6E0DB-1763-47EC-A132-C842B0ED04F0}">
      <dsp:nvSpPr>
        <dsp:cNvPr id="0" name=""/>
        <dsp:cNvSpPr/>
      </dsp:nvSpPr>
      <dsp:spPr>
        <a:xfrm>
          <a:off x="630280" y="496685"/>
          <a:ext cx="4005219" cy="264693"/>
        </a:xfrm>
        <a:custGeom>
          <a:avLst/>
          <a:gdLst/>
          <a:ahLst/>
          <a:cxnLst/>
          <a:rect l="0" t="0" r="0" b="0"/>
          <a:pathLst>
            <a:path>
              <a:moveTo>
                <a:pt x="4005219" y="0"/>
              </a:moveTo>
              <a:lnTo>
                <a:pt x="4005219" y="132346"/>
              </a:lnTo>
              <a:lnTo>
                <a:pt x="0" y="132346"/>
              </a:lnTo>
              <a:lnTo>
                <a:pt x="0" y="264693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E4BC3-E946-4371-BF24-F948282B4977}">
      <dsp:nvSpPr>
        <dsp:cNvPr id="0" name=""/>
        <dsp:cNvSpPr/>
      </dsp:nvSpPr>
      <dsp:spPr>
        <a:xfrm>
          <a:off x="3895050" y="83234"/>
          <a:ext cx="1480898" cy="413451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0" u="non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STP/ENI</a:t>
          </a:r>
          <a:endParaRPr lang="it-IT" sz="1600" b="1" i="1" u="sng" kern="1200" dirty="0">
            <a:solidFill>
              <a:srgbClr val="00206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895050" y="83234"/>
        <a:ext cx="1480898" cy="413451"/>
      </dsp:txXfrm>
    </dsp:sp>
    <dsp:sp modelId="{C1D266CC-C488-4056-B10E-7D81BD886DFA}">
      <dsp:nvSpPr>
        <dsp:cNvPr id="0" name=""/>
        <dsp:cNvSpPr/>
      </dsp:nvSpPr>
      <dsp:spPr>
        <a:xfrm>
          <a:off x="57" y="761379"/>
          <a:ext cx="1260446" cy="63022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Difficoltà di censimento</a:t>
          </a:r>
        </a:p>
      </dsp:txBody>
      <dsp:txXfrm>
        <a:off x="57" y="761379"/>
        <a:ext cx="1260446" cy="630223"/>
      </dsp:txXfrm>
    </dsp:sp>
    <dsp:sp modelId="{F689C047-187E-43BE-851B-B95136F93904}">
      <dsp:nvSpPr>
        <dsp:cNvPr id="0" name=""/>
        <dsp:cNvSpPr/>
      </dsp:nvSpPr>
      <dsp:spPr>
        <a:xfrm>
          <a:off x="1525197" y="761379"/>
          <a:ext cx="1645184" cy="63022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Comprensione della lingua</a:t>
          </a:r>
          <a:endParaRPr lang="it-IT" sz="1400" b="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5197" y="761379"/>
        <a:ext cx="1645184" cy="630223"/>
      </dsp:txXfrm>
    </dsp:sp>
    <dsp:sp modelId="{0A5B83AB-3E1B-4E4D-AB55-E138342E804A}">
      <dsp:nvSpPr>
        <dsp:cNvPr id="0" name=""/>
        <dsp:cNvSpPr/>
      </dsp:nvSpPr>
      <dsp:spPr>
        <a:xfrm>
          <a:off x="3435076" y="761379"/>
          <a:ext cx="1260446" cy="63022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Retaggio socio-antropologico</a:t>
          </a:r>
        </a:p>
      </dsp:txBody>
      <dsp:txXfrm>
        <a:off x="3435076" y="761379"/>
        <a:ext cx="1260446" cy="630223"/>
      </dsp:txXfrm>
    </dsp:sp>
    <dsp:sp modelId="{D554F7CB-BCE4-4724-9F38-650865363DC9}">
      <dsp:nvSpPr>
        <dsp:cNvPr id="0" name=""/>
        <dsp:cNvSpPr/>
      </dsp:nvSpPr>
      <dsp:spPr>
        <a:xfrm>
          <a:off x="4960216" y="761379"/>
          <a:ext cx="1260446" cy="63022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Timore operatori sanitari maschi</a:t>
          </a:r>
        </a:p>
      </dsp:txBody>
      <dsp:txXfrm>
        <a:off x="4960216" y="761379"/>
        <a:ext cx="1260446" cy="630223"/>
      </dsp:txXfrm>
    </dsp:sp>
    <dsp:sp modelId="{BB89F46D-F57A-45D6-936A-289370995B2B}">
      <dsp:nvSpPr>
        <dsp:cNvPr id="0" name=""/>
        <dsp:cNvSpPr/>
      </dsp:nvSpPr>
      <dsp:spPr>
        <a:xfrm>
          <a:off x="6485356" y="761379"/>
          <a:ext cx="1260446" cy="63022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Difficoltà di spostamento</a:t>
          </a:r>
        </a:p>
      </dsp:txBody>
      <dsp:txXfrm>
        <a:off x="6485356" y="761379"/>
        <a:ext cx="1260446" cy="630223"/>
      </dsp:txXfrm>
    </dsp:sp>
    <dsp:sp modelId="{2A5D6A75-8243-4E02-ACF3-589142506716}">
      <dsp:nvSpPr>
        <dsp:cNvPr id="0" name=""/>
        <dsp:cNvSpPr/>
      </dsp:nvSpPr>
      <dsp:spPr>
        <a:xfrm>
          <a:off x="8010496" y="761379"/>
          <a:ext cx="1260446" cy="63022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Problemi di contatto e  indirizzo postale </a:t>
          </a:r>
        </a:p>
      </dsp:txBody>
      <dsp:txXfrm>
        <a:off x="8010496" y="761379"/>
        <a:ext cx="1260446" cy="630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51AD2-BC30-4BCE-8A3E-72C55BF8018B}">
      <dsp:nvSpPr>
        <dsp:cNvPr id="0" name=""/>
        <dsp:cNvSpPr/>
      </dsp:nvSpPr>
      <dsp:spPr>
        <a:xfrm>
          <a:off x="3916881" y="862661"/>
          <a:ext cx="141898" cy="1407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406"/>
              </a:lnTo>
              <a:lnTo>
                <a:pt x="141898" y="705406"/>
              </a:lnTo>
              <a:lnTo>
                <a:pt x="141898" y="1407871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E4BC3-E946-4371-BF24-F948282B4977}">
      <dsp:nvSpPr>
        <dsp:cNvPr id="0" name=""/>
        <dsp:cNvSpPr/>
      </dsp:nvSpPr>
      <dsp:spPr>
        <a:xfrm>
          <a:off x="1796907" y="0"/>
          <a:ext cx="4239947" cy="862661"/>
        </a:xfrm>
        <a:prstGeom prst="rect">
          <a:avLst/>
        </a:prstGeom>
        <a:solidFill>
          <a:schemeClr val="accent4"/>
        </a:solidFill>
        <a:ln>
          <a:solidFill>
            <a:srgbClr val="FFC000">
              <a:alpha val="88000"/>
            </a:srgbClr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u="non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Ospiti REMS e CTR/Detenuti Casa Circondariale  </a:t>
          </a:r>
        </a:p>
      </dsp:txBody>
      <dsp:txXfrm>
        <a:off x="1796907" y="0"/>
        <a:ext cx="4239947" cy="862661"/>
      </dsp:txXfrm>
    </dsp:sp>
    <dsp:sp modelId="{2B9D86FF-7FD0-428A-9143-B6E90EDCB32C}">
      <dsp:nvSpPr>
        <dsp:cNvPr id="0" name=""/>
        <dsp:cNvSpPr/>
      </dsp:nvSpPr>
      <dsp:spPr>
        <a:xfrm>
          <a:off x="1141540" y="2270532"/>
          <a:ext cx="5834477" cy="11242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Target </a:t>
          </a:r>
          <a:r>
            <a:rPr lang="it-IT" sz="1600" b="1" i="0" u="non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REMS e CTR</a:t>
          </a:r>
          <a:r>
            <a:rPr lang="it-IT" sz="1600" b="1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Rieti:  11 maschi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0" u="non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Detenuti Casa Circondariale: 77 maschi</a:t>
          </a:r>
          <a:endParaRPr lang="it-IT" sz="1600" b="1" i="0" kern="1200" dirty="0">
            <a:solidFill>
              <a:srgbClr val="00206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141540" y="2270532"/>
        <a:ext cx="5834477" cy="11242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1B99E-7A5D-450B-BBDF-9903253B88DD}">
      <dsp:nvSpPr>
        <dsp:cNvPr id="0" name=""/>
        <dsp:cNvSpPr/>
      </dsp:nvSpPr>
      <dsp:spPr>
        <a:xfrm>
          <a:off x="3844176" y="1004359"/>
          <a:ext cx="1945518" cy="53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070"/>
              </a:lnTo>
              <a:lnTo>
                <a:pt x="1945518" y="266070"/>
              </a:lnTo>
              <a:lnTo>
                <a:pt x="1945518" y="532140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9322F-9C8E-4585-87DE-1DBA8018A9E1}">
      <dsp:nvSpPr>
        <dsp:cNvPr id="0" name=""/>
        <dsp:cNvSpPr/>
      </dsp:nvSpPr>
      <dsp:spPr>
        <a:xfrm>
          <a:off x="1679448" y="1004359"/>
          <a:ext cx="2164727" cy="629446"/>
        </a:xfrm>
        <a:custGeom>
          <a:avLst/>
          <a:gdLst/>
          <a:ahLst/>
          <a:cxnLst/>
          <a:rect l="0" t="0" r="0" b="0"/>
          <a:pathLst>
            <a:path>
              <a:moveTo>
                <a:pt x="2164727" y="0"/>
              </a:moveTo>
              <a:lnTo>
                <a:pt x="2164727" y="363376"/>
              </a:lnTo>
              <a:lnTo>
                <a:pt x="0" y="363376"/>
              </a:lnTo>
              <a:lnTo>
                <a:pt x="0" y="629446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E4BC3-E946-4371-BF24-F948282B4977}">
      <dsp:nvSpPr>
        <dsp:cNvPr id="0" name=""/>
        <dsp:cNvSpPr/>
      </dsp:nvSpPr>
      <dsp:spPr>
        <a:xfrm>
          <a:off x="2355576" y="173155"/>
          <a:ext cx="2977200" cy="831203"/>
        </a:xfrm>
        <a:prstGeom prst="rect">
          <a:avLst/>
        </a:prstGeom>
        <a:solidFill>
          <a:schemeClr val="bg2">
            <a:lumMod val="75000"/>
          </a:schemeClr>
        </a:soli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0" u="none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STP/ENI</a:t>
          </a:r>
          <a:endParaRPr lang="it-IT" sz="1600" b="1" i="0" u="sng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355576" y="173155"/>
        <a:ext cx="2977200" cy="831203"/>
      </dsp:txXfrm>
    </dsp:sp>
    <dsp:sp modelId="{F689C047-187E-43BE-851B-B95136F93904}">
      <dsp:nvSpPr>
        <dsp:cNvPr id="0" name=""/>
        <dsp:cNvSpPr/>
      </dsp:nvSpPr>
      <dsp:spPr>
        <a:xfrm>
          <a:off x="0" y="1633805"/>
          <a:ext cx="3358897" cy="2295528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 totale STP =  80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(fonte SPRAR e COOPERATIVE)</a:t>
          </a:r>
        </a:p>
      </dsp:txBody>
      <dsp:txXfrm>
        <a:off x="0" y="1633805"/>
        <a:ext cx="3358897" cy="2295528"/>
      </dsp:txXfrm>
    </dsp:sp>
    <dsp:sp modelId="{0A5B83AB-3E1B-4E4D-AB55-E138342E804A}">
      <dsp:nvSpPr>
        <dsp:cNvPr id="0" name=""/>
        <dsp:cNvSpPr/>
      </dsp:nvSpPr>
      <dsp:spPr>
        <a:xfrm>
          <a:off x="3894603" y="1536499"/>
          <a:ext cx="3790184" cy="215546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  totale ENI =11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(fonte   SPRAR e COOPERATIVE)</a:t>
          </a:r>
          <a:endParaRPr lang="it-IT" sz="1600" b="0" i="0" kern="1200" dirty="0">
            <a:solidFill>
              <a:srgbClr val="002060"/>
            </a:solidFill>
            <a:effectLst/>
            <a:highlight>
              <a:srgbClr val="FFFF00"/>
            </a:highligh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894603" y="1536499"/>
        <a:ext cx="3790184" cy="21554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36ED9-74D0-480F-B375-77EB7CAB318A}">
      <dsp:nvSpPr>
        <dsp:cNvPr id="0" name=""/>
        <dsp:cNvSpPr/>
      </dsp:nvSpPr>
      <dsp:spPr>
        <a:xfrm>
          <a:off x="2888698" y="2395395"/>
          <a:ext cx="473431" cy="1926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056"/>
              </a:lnTo>
              <a:lnTo>
                <a:pt x="473431" y="192605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A7DCD-EA51-4E48-97FC-ABDC93E08D8E}">
      <dsp:nvSpPr>
        <dsp:cNvPr id="0" name=""/>
        <dsp:cNvSpPr/>
      </dsp:nvSpPr>
      <dsp:spPr>
        <a:xfrm>
          <a:off x="2888698" y="2395395"/>
          <a:ext cx="462319" cy="733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367"/>
              </a:lnTo>
              <a:lnTo>
                <a:pt x="462319" y="733367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FBE06-C09B-4969-9403-954A647712C4}">
      <dsp:nvSpPr>
        <dsp:cNvPr id="0" name=""/>
        <dsp:cNvSpPr/>
      </dsp:nvSpPr>
      <dsp:spPr>
        <a:xfrm>
          <a:off x="3855823" y="1392173"/>
          <a:ext cx="154806" cy="121377"/>
        </a:xfrm>
        <a:custGeom>
          <a:avLst/>
          <a:gdLst/>
          <a:ahLst/>
          <a:cxnLst/>
          <a:rect l="0" t="0" r="0" b="0"/>
          <a:pathLst>
            <a:path>
              <a:moveTo>
                <a:pt x="154806" y="0"/>
              </a:moveTo>
              <a:lnTo>
                <a:pt x="0" y="0"/>
              </a:lnTo>
              <a:lnTo>
                <a:pt x="0" y="121377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E4BC3-E946-4371-BF24-F948282B4977}">
      <dsp:nvSpPr>
        <dsp:cNvPr id="0" name=""/>
        <dsp:cNvSpPr/>
      </dsp:nvSpPr>
      <dsp:spPr>
        <a:xfrm>
          <a:off x="2439071" y="156814"/>
          <a:ext cx="3143116" cy="1235359"/>
        </a:xfrm>
        <a:prstGeom prst="rect">
          <a:avLst/>
        </a:prstGeom>
        <a:solidFill>
          <a:schemeClr val="accent4"/>
        </a:solidFill>
        <a:ln>
          <a:solidFill>
            <a:srgbClr val="FFC000">
              <a:alpha val="88000"/>
            </a:srgbClr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800" b="1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Allineare i tassi di adesione PSO della popolazione fragile a quelli della popolazione target generale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800" b="1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Asl Rieti </a:t>
          </a:r>
          <a:endParaRPr lang="it-IT" sz="1800" b="1" i="0" u="none" kern="1200" dirty="0">
            <a:solidFill>
              <a:srgbClr val="002060"/>
            </a:solidFill>
            <a:effectLst/>
            <a:latin typeface="+mn-lt"/>
          </a:endParaRPr>
        </a:p>
      </dsp:txBody>
      <dsp:txXfrm>
        <a:off x="2439071" y="156814"/>
        <a:ext cx="3143116" cy="1235359"/>
      </dsp:txXfrm>
    </dsp:sp>
    <dsp:sp modelId="{698A7568-5E67-4186-B01B-7DAFC92C554F}">
      <dsp:nvSpPr>
        <dsp:cNvPr id="0" name=""/>
        <dsp:cNvSpPr/>
      </dsp:nvSpPr>
      <dsp:spPr>
        <a:xfrm>
          <a:off x="2646916" y="1513550"/>
          <a:ext cx="2417812" cy="8818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Incrementare l’estensione degli inviti nella popolazione fragile</a:t>
          </a:r>
          <a:endParaRPr lang="it-IT" sz="1800" b="1" i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46916" y="1513550"/>
        <a:ext cx="2417812" cy="881844"/>
      </dsp:txXfrm>
    </dsp:sp>
    <dsp:sp modelId="{56FF24F8-54CE-4EDD-B66D-716DABFDD718}">
      <dsp:nvSpPr>
        <dsp:cNvPr id="0" name=""/>
        <dsp:cNvSpPr/>
      </dsp:nvSpPr>
      <dsp:spPr>
        <a:xfrm>
          <a:off x="3351017" y="2651310"/>
          <a:ext cx="2988003" cy="9549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800" b="1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Gestire le fasi di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800" b="1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Invito – Accoglienza – Esecuzione test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800" b="1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 modalità dedicate</a:t>
          </a:r>
        </a:p>
      </dsp:txBody>
      <dsp:txXfrm>
        <a:off x="3351017" y="2651310"/>
        <a:ext cx="2988003" cy="954906"/>
      </dsp:txXfrm>
    </dsp:sp>
    <dsp:sp modelId="{5AB45CBB-C05E-4A04-9FC0-9181214DAEC3}">
      <dsp:nvSpPr>
        <dsp:cNvPr id="0" name=""/>
        <dsp:cNvSpPr/>
      </dsp:nvSpPr>
      <dsp:spPr>
        <a:xfrm>
          <a:off x="3362129" y="3790336"/>
          <a:ext cx="3048511" cy="10622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Censire la popolazione fragile target  REMS </a:t>
          </a:r>
          <a:r>
            <a:rPr lang="it-IT" sz="1800" b="1" i="0" u="non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CTR/Detenuti Casa Circondariale </a:t>
          </a:r>
          <a:r>
            <a:rPr lang="it-IT" sz="1800" b="1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– CSM – STP/ENI</a:t>
          </a:r>
        </a:p>
      </dsp:txBody>
      <dsp:txXfrm>
        <a:off x="3362129" y="3790336"/>
        <a:ext cx="3048511" cy="10622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386DB-1389-4876-BB99-47107C40FDEC}">
      <dsp:nvSpPr>
        <dsp:cNvPr id="0" name=""/>
        <dsp:cNvSpPr/>
      </dsp:nvSpPr>
      <dsp:spPr>
        <a:xfrm>
          <a:off x="0" y="386820"/>
          <a:ext cx="1776781" cy="54739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u="none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OSPITI REMS E CTR/DETENUTI CASA CIRCONDARIALE </a:t>
          </a:r>
          <a:endParaRPr lang="it-IT" sz="1400" b="1" i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6033" y="402853"/>
        <a:ext cx="1744715" cy="515330"/>
      </dsp:txXfrm>
    </dsp:sp>
    <dsp:sp modelId="{90640BF1-78F8-4C79-9514-2A6A293C19CD}">
      <dsp:nvSpPr>
        <dsp:cNvPr id="0" name=""/>
        <dsp:cNvSpPr/>
      </dsp:nvSpPr>
      <dsp:spPr>
        <a:xfrm>
          <a:off x="177678" y="934217"/>
          <a:ext cx="200156" cy="554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987"/>
              </a:lnTo>
              <a:lnTo>
                <a:pt x="200156" y="554987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65562-9226-4F79-8FE2-00B378E5A014}">
      <dsp:nvSpPr>
        <dsp:cNvPr id="0" name=""/>
        <dsp:cNvSpPr/>
      </dsp:nvSpPr>
      <dsp:spPr>
        <a:xfrm>
          <a:off x="377834" y="1276212"/>
          <a:ext cx="2205573" cy="42598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Censimento popolazione target</a:t>
          </a:r>
        </a:p>
      </dsp:txBody>
      <dsp:txXfrm>
        <a:off x="390311" y="1288689"/>
        <a:ext cx="2180619" cy="401032"/>
      </dsp:txXfrm>
    </dsp:sp>
    <dsp:sp modelId="{A618B32A-59E2-459D-82CF-1E264ED3AE3D}">
      <dsp:nvSpPr>
        <dsp:cNvPr id="0" name=""/>
        <dsp:cNvSpPr/>
      </dsp:nvSpPr>
      <dsp:spPr>
        <a:xfrm>
          <a:off x="177678" y="934217"/>
          <a:ext cx="170255" cy="1368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377"/>
              </a:lnTo>
              <a:lnTo>
                <a:pt x="170255" y="1368377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BD043-B263-4442-AE8E-44C82843CF12}">
      <dsp:nvSpPr>
        <dsp:cNvPr id="0" name=""/>
        <dsp:cNvSpPr/>
      </dsp:nvSpPr>
      <dsp:spPr>
        <a:xfrm>
          <a:off x="347933" y="1941696"/>
          <a:ext cx="1966135" cy="72179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4">
              <a:hueOff val="-164204"/>
              <a:satOff val="4903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Incontri con </a:t>
          </a:r>
          <a:r>
            <a:rPr lang="it-IT" sz="1200" b="0" i="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Resp.le</a:t>
          </a: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REMS e CTR, </a:t>
          </a:r>
          <a:r>
            <a:rPr lang="it-IT" sz="1200" b="0" i="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Resp.le</a:t>
          </a: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Casa Circondariale per organizzare modalità intervento</a:t>
          </a:r>
        </a:p>
      </dsp:txBody>
      <dsp:txXfrm>
        <a:off x="369074" y="1962837"/>
        <a:ext cx="1923853" cy="679513"/>
      </dsp:txXfrm>
    </dsp:sp>
    <dsp:sp modelId="{8A6C39C4-D4A5-4FA3-B5C8-2BC95A8964D6}">
      <dsp:nvSpPr>
        <dsp:cNvPr id="0" name=""/>
        <dsp:cNvSpPr/>
      </dsp:nvSpPr>
      <dsp:spPr>
        <a:xfrm>
          <a:off x="177678" y="934217"/>
          <a:ext cx="177998" cy="2352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701"/>
              </a:lnTo>
              <a:lnTo>
                <a:pt x="177998" y="2352701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8333F-6805-442A-AC14-C24404BFDF9B}">
      <dsp:nvSpPr>
        <dsp:cNvPr id="0" name=""/>
        <dsp:cNvSpPr/>
      </dsp:nvSpPr>
      <dsp:spPr>
        <a:xfrm>
          <a:off x="355676" y="2911305"/>
          <a:ext cx="2074833" cy="75122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4">
              <a:hueOff val="-328408"/>
              <a:satOff val="9806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Formazione del personale per informazione utenti ed esecuzione test</a:t>
          </a:r>
        </a:p>
      </dsp:txBody>
      <dsp:txXfrm>
        <a:off x="377679" y="2933308"/>
        <a:ext cx="2030827" cy="707221"/>
      </dsp:txXfrm>
    </dsp:sp>
    <dsp:sp modelId="{584833EC-B641-40B0-9C8C-B131BFF2590F}">
      <dsp:nvSpPr>
        <dsp:cNvPr id="0" name=""/>
        <dsp:cNvSpPr/>
      </dsp:nvSpPr>
      <dsp:spPr>
        <a:xfrm>
          <a:off x="177678" y="934217"/>
          <a:ext cx="177998" cy="3047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805"/>
              </a:lnTo>
              <a:lnTo>
                <a:pt x="177998" y="3047805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D82FA-00C9-45D6-B480-69937A48C326}">
      <dsp:nvSpPr>
        <dsp:cNvPr id="0" name=""/>
        <dsp:cNvSpPr/>
      </dsp:nvSpPr>
      <dsp:spPr>
        <a:xfrm>
          <a:off x="355676" y="3769029"/>
          <a:ext cx="2409202" cy="42598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Consegna/Ritiro provette SOF</a:t>
          </a:r>
        </a:p>
      </dsp:txBody>
      <dsp:txXfrm>
        <a:off x="368153" y="3781506"/>
        <a:ext cx="2384248" cy="4010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41847-A90E-4F8B-92B5-EDCF78461DB1}">
      <dsp:nvSpPr>
        <dsp:cNvPr id="0" name=""/>
        <dsp:cNvSpPr/>
      </dsp:nvSpPr>
      <dsp:spPr>
        <a:xfrm>
          <a:off x="417998" y="1803"/>
          <a:ext cx="2309735" cy="4000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PAZIENTI PSICHIATRICI DSM</a:t>
          </a:r>
        </a:p>
      </dsp:txBody>
      <dsp:txXfrm>
        <a:off x="429714" y="13519"/>
        <a:ext cx="2286303" cy="376591"/>
      </dsp:txXfrm>
    </dsp:sp>
    <dsp:sp modelId="{0CADFB62-7215-477A-84B9-9BFCA3B1FF0D}">
      <dsp:nvSpPr>
        <dsp:cNvPr id="0" name=""/>
        <dsp:cNvSpPr/>
      </dsp:nvSpPr>
      <dsp:spPr>
        <a:xfrm>
          <a:off x="648972" y="401827"/>
          <a:ext cx="252043" cy="30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017"/>
              </a:lnTo>
              <a:lnTo>
                <a:pt x="252043" y="30001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F1A79-E107-4259-8FA6-AA37E3A9DEA6}">
      <dsp:nvSpPr>
        <dsp:cNvPr id="0" name=""/>
        <dsp:cNvSpPr/>
      </dsp:nvSpPr>
      <dsp:spPr>
        <a:xfrm>
          <a:off x="901015" y="501833"/>
          <a:ext cx="2439329" cy="4000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Censimento popolazione target</a:t>
          </a:r>
        </a:p>
      </dsp:txBody>
      <dsp:txXfrm>
        <a:off x="912731" y="513549"/>
        <a:ext cx="2415897" cy="376591"/>
      </dsp:txXfrm>
    </dsp:sp>
    <dsp:sp modelId="{46728CA9-27EA-456B-8927-FF7F479243A6}">
      <dsp:nvSpPr>
        <dsp:cNvPr id="0" name=""/>
        <dsp:cNvSpPr/>
      </dsp:nvSpPr>
      <dsp:spPr>
        <a:xfrm>
          <a:off x="648972" y="401827"/>
          <a:ext cx="230973" cy="867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7312"/>
              </a:lnTo>
              <a:lnTo>
                <a:pt x="230973" y="8673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12DB7-3B1B-4B5C-BDC2-08B08EFCC21A}">
      <dsp:nvSpPr>
        <dsp:cNvPr id="0" name=""/>
        <dsp:cNvSpPr/>
      </dsp:nvSpPr>
      <dsp:spPr>
        <a:xfrm>
          <a:off x="879945" y="1001862"/>
          <a:ext cx="2261361" cy="5345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Incontri con </a:t>
          </a:r>
          <a:r>
            <a:rPr lang="it-IT" sz="1200" i="0" kern="12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Resp.le</a:t>
          </a: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CSM per organizzare modalità intervento</a:t>
          </a:r>
        </a:p>
      </dsp:txBody>
      <dsp:txXfrm>
        <a:off x="895602" y="1017519"/>
        <a:ext cx="2230047" cy="503241"/>
      </dsp:txXfrm>
    </dsp:sp>
    <dsp:sp modelId="{3ADE9538-6542-44A0-8252-C51F90F829ED}">
      <dsp:nvSpPr>
        <dsp:cNvPr id="0" name=""/>
        <dsp:cNvSpPr/>
      </dsp:nvSpPr>
      <dsp:spPr>
        <a:xfrm>
          <a:off x="648972" y="401827"/>
          <a:ext cx="230973" cy="1434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4607"/>
              </a:lnTo>
              <a:lnTo>
                <a:pt x="230973" y="143460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BC03-E6FA-457B-B590-5AF38C76C518}">
      <dsp:nvSpPr>
        <dsp:cNvPr id="0" name=""/>
        <dsp:cNvSpPr/>
      </dsp:nvSpPr>
      <dsp:spPr>
        <a:xfrm>
          <a:off x="879945" y="1636423"/>
          <a:ext cx="2651041" cy="4000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Formazione del personale su esecuzione esami PSO</a:t>
          </a:r>
        </a:p>
      </dsp:txBody>
      <dsp:txXfrm>
        <a:off x="891661" y="1648139"/>
        <a:ext cx="2627609" cy="376591"/>
      </dsp:txXfrm>
    </dsp:sp>
    <dsp:sp modelId="{33347A84-8AC1-449D-BAD3-631EE2CB40BF}">
      <dsp:nvSpPr>
        <dsp:cNvPr id="0" name=""/>
        <dsp:cNvSpPr/>
      </dsp:nvSpPr>
      <dsp:spPr>
        <a:xfrm>
          <a:off x="648972" y="401827"/>
          <a:ext cx="230973" cy="1934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637"/>
              </a:lnTo>
              <a:lnTo>
                <a:pt x="230973" y="193463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A1197-EA3E-4402-BCB1-8737A2400B46}">
      <dsp:nvSpPr>
        <dsp:cNvPr id="0" name=""/>
        <dsp:cNvSpPr/>
      </dsp:nvSpPr>
      <dsp:spPr>
        <a:xfrm>
          <a:off x="879945" y="2136452"/>
          <a:ext cx="2808561" cy="4000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Creazione agenda dedicata con date riservate nelle sedi individuate </a:t>
          </a:r>
        </a:p>
      </dsp:txBody>
      <dsp:txXfrm>
        <a:off x="891661" y="2148168"/>
        <a:ext cx="2785129" cy="376591"/>
      </dsp:txXfrm>
    </dsp:sp>
    <dsp:sp modelId="{53B64934-1417-4915-AF2B-E13ACAB1235D}">
      <dsp:nvSpPr>
        <dsp:cNvPr id="0" name=""/>
        <dsp:cNvSpPr/>
      </dsp:nvSpPr>
      <dsp:spPr>
        <a:xfrm>
          <a:off x="648972" y="401827"/>
          <a:ext cx="230973" cy="2495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984"/>
              </a:lnTo>
              <a:lnTo>
                <a:pt x="230973" y="24959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A650C-89F2-46D8-BD75-0F058F2CA322}">
      <dsp:nvSpPr>
        <dsp:cNvPr id="0" name=""/>
        <dsp:cNvSpPr/>
      </dsp:nvSpPr>
      <dsp:spPr>
        <a:xfrm>
          <a:off x="879945" y="2636481"/>
          <a:ext cx="2798186" cy="52265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Diffusione informazione/ Avviso/sollecito pazienti/caregiver partecipazione PSO</a:t>
          </a:r>
        </a:p>
      </dsp:txBody>
      <dsp:txXfrm>
        <a:off x="895253" y="2651789"/>
        <a:ext cx="2767570" cy="492042"/>
      </dsp:txXfrm>
    </dsp:sp>
    <dsp:sp modelId="{1CD6B0CE-8DE6-468B-A429-A0037642AE95}">
      <dsp:nvSpPr>
        <dsp:cNvPr id="0" name=""/>
        <dsp:cNvSpPr/>
      </dsp:nvSpPr>
      <dsp:spPr>
        <a:xfrm>
          <a:off x="648972" y="401827"/>
          <a:ext cx="230973" cy="3154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4064"/>
              </a:lnTo>
              <a:lnTo>
                <a:pt x="230973" y="315406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7A2BF-A0AB-4DBA-8BD3-6FBBE130FF85}">
      <dsp:nvSpPr>
        <dsp:cNvPr id="0" name=""/>
        <dsp:cNvSpPr/>
      </dsp:nvSpPr>
      <dsp:spPr>
        <a:xfrm>
          <a:off x="879945" y="3259146"/>
          <a:ext cx="2544251" cy="59349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Favorire prenotazione attraverso operatori DSM e Coordinamento Screening </a:t>
          </a:r>
        </a:p>
      </dsp:txBody>
      <dsp:txXfrm>
        <a:off x="897328" y="3276529"/>
        <a:ext cx="2509485" cy="558724"/>
      </dsp:txXfrm>
    </dsp:sp>
    <dsp:sp modelId="{BCC87A1B-391F-4852-8899-E8FF4C457DE8}">
      <dsp:nvSpPr>
        <dsp:cNvPr id="0" name=""/>
        <dsp:cNvSpPr/>
      </dsp:nvSpPr>
      <dsp:spPr>
        <a:xfrm>
          <a:off x="648972" y="401827"/>
          <a:ext cx="230973" cy="3780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653"/>
              </a:lnTo>
              <a:lnTo>
                <a:pt x="230973" y="37806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A0ED5-C9C4-407B-A476-1AC07B3A6E5C}">
      <dsp:nvSpPr>
        <dsp:cNvPr id="0" name=""/>
        <dsp:cNvSpPr/>
      </dsp:nvSpPr>
      <dsp:spPr>
        <a:xfrm>
          <a:off x="879945" y="3952643"/>
          <a:ext cx="2619788" cy="45967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Organizzare esecuzione esami (Centri di I e II Livello) con modalità dedicate</a:t>
          </a:r>
        </a:p>
      </dsp:txBody>
      <dsp:txXfrm>
        <a:off x="893408" y="3966106"/>
        <a:ext cx="2592862" cy="432748"/>
      </dsp:txXfrm>
    </dsp:sp>
    <dsp:sp modelId="{92FE6CD7-42A4-4D1E-9A3B-54645457F884}">
      <dsp:nvSpPr>
        <dsp:cNvPr id="0" name=""/>
        <dsp:cNvSpPr/>
      </dsp:nvSpPr>
      <dsp:spPr>
        <a:xfrm>
          <a:off x="648972" y="401827"/>
          <a:ext cx="230973" cy="4310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0508"/>
              </a:lnTo>
              <a:lnTo>
                <a:pt x="230973" y="431050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8E4AD-2ADA-4F03-8AD4-4AD0185C68F0}">
      <dsp:nvSpPr>
        <dsp:cNvPr id="0" name=""/>
        <dsp:cNvSpPr/>
      </dsp:nvSpPr>
      <dsp:spPr>
        <a:xfrm>
          <a:off x="879945" y="4512323"/>
          <a:ext cx="1948267" cy="4000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Monitoraggio continuo</a:t>
          </a:r>
        </a:p>
      </dsp:txBody>
      <dsp:txXfrm>
        <a:off x="891661" y="4524039"/>
        <a:ext cx="1924835" cy="376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49C64-BE45-4BB1-A54A-156A7A80F7B6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5338A-88F0-48DE-BCBF-6DDC5715D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76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5338A-88F0-48DE-BCBF-6DDC5715DF8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81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5338A-88F0-48DE-BCBF-6DDC5715DF8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712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5338A-88F0-48DE-BCBF-6DDC5715DF8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87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5338A-88F0-48DE-BCBF-6DDC5715DF8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60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5338A-88F0-48DE-BCBF-6DDC5715DF8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03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5338A-88F0-48DE-BCBF-6DDC5715DF8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10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5338A-88F0-48DE-BCBF-6DDC5715DF8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18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5338A-88F0-48DE-BCBF-6DDC5715DF8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75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5338A-88F0-48DE-BCBF-6DDC5715DF8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17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5338A-88F0-48DE-BCBF-6DDC5715DF8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323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5338A-88F0-48DE-BCBF-6DDC5715DF8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13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85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57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43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080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08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35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896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01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48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96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6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66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64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98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64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90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D9392-7EEE-424B-83A0-5287B55A7445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CFDDF35-5C48-4F08-BE25-743C623EF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69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3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4.jpe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4.jpe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jpeg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jpeg"/><Relationship Id="rId9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18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17" Type="http://schemas.openxmlformats.org/officeDocument/2006/relationships/diagramQuickStyle" Target="../diagrams/quickStyle10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5" Type="http://schemas.openxmlformats.org/officeDocument/2006/relationships/diagramData" Target="../diagrams/data10.xml"/><Relationship Id="rId10" Type="http://schemas.openxmlformats.org/officeDocument/2006/relationships/diagramData" Target="../diagrams/data9.xml"/><Relationship Id="rId19" Type="http://schemas.microsoft.com/office/2007/relationships/diagramDrawing" Target="../diagrams/drawing10.xml"/><Relationship Id="rId4" Type="http://schemas.openxmlformats.org/officeDocument/2006/relationships/image" Target="../media/image4.jpe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microsoft.com/office/2007/relationships/diagramDrawing" Target="../diagrams/drawing14.xml"/><Relationship Id="rId3" Type="http://schemas.openxmlformats.org/officeDocument/2006/relationships/image" Target="../media/image2.png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2" Type="http://schemas.openxmlformats.org/officeDocument/2006/relationships/notesSlide" Target="../notesSlides/notesSlide6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5" Type="http://schemas.openxmlformats.org/officeDocument/2006/relationships/image" Target="../media/image4.jpeg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L PIANO AZIENDALE DELLA PREVENZIONE E IL PIANO AZIENDALE DELL’EQUITÀ NELL’OTTICA DELLA ONE HEALTH NELLA ASL RIETI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3689" y="0"/>
            <a:ext cx="12355689" cy="69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CD2C0509-AB31-3E42-97CB-C431E1680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EFBC89A-1FA0-4E47-F29F-02E49E61CDB5}"/>
              </a:ext>
            </a:extLst>
          </p:cNvPr>
          <p:cNvSpPr/>
          <p:nvPr/>
        </p:nvSpPr>
        <p:spPr>
          <a:xfrm>
            <a:off x="399794" y="702164"/>
            <a:ext cx="575188" cy="502278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Razionale del progetto</a:t>
            </a:r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65E3D2C1-8A2C-4527-8A67-541940B43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884931"/>
              </p:ext>
            </p:extLst>
          </p:nvPr>
        </p:nvGraphicFramePr>
        <p:xfrm>
          <a:off x="1704975" y="562260"/>
          <a:ext cx="9598434" cy="512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611BA8-19FF-74F1-EC11-4036B1B74152}"/>
              </a:ext>
            </a:extLst>
          </p:cNvPr>
          <p:cNvSpPr txBox="1"/>
          <p:nvPr/>
        </p:nvSpPr>
        <p:spPr>
          <a:xfrm>
            <a:off x="8611898" y="6018808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48880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E8CEDAD-9975-F835-5A9D-D797DC85B539}"/>
              </a:ext>
            </a:extLst>
          </p:cNvPr>
          <p:cNvSpPr/>
          <p:nvPr/>
        </p:nvSpPr>
        <p:spPr>
          <a:xfrm>
            <a:off x="428112" y="661481"/>
            <a:ext cx="575188" cy="525196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 del problema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F1D20D9-CCDF-4DFA-3EB3-224220FEF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451297"/>
              </p:ext>
            </p:extLst>
          </p:nvPr>
        </p:nvGraphicFramePr>
        <p:xfrm>
          <a:off x="2032000" y="408305"/>
          <a:ext cx="8128000" cy="15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6C0977D1-AD30-A13E-AF81-82644743B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430781"/>
              </p:ext>
            </p:extLst>
          </p:nvPr>
        </p:nvGraphicFramePr>
        <p:xfrm>
          <a:off x="1517650" y="1758426"/>
          <a:ext cx="9156700" cy="210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056381B8-586C-ABA0-1EF0-4A535DAB7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349388"/>
              </p:ext>
            </p:extLst>
          </p:nvPr>
        </p:nvGraphicFramePr>
        <p:xfrm>
          <a:off x="1403350" y="3735975"/>
          <a:ext cx="9271000" cy="147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BC9E67-387E-26D8-CE42-714D4FF90BCF}"/>
              </a:ext>
            </a:extLst>
          </p:cNvPr>
          <p:cNvSpPr txBox="1"/>
          <p:nvPr/>
        </p:nvSpPr>
        <p:spPr>
          <a:xfrm>
            <a:off x="8738601" y="6018808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7F23F3-51EA-C0E7-6EC1-72ACD13C932F}"/>
              </a:ext>
            </a:extLst>
          </p:cNvPr>
          <p:cNvSpPr txBox="1"/>
          <p:nvPr/>
        </p:nvSpPr>
        <p:spPr>
          <a:xfrm>
            <a:off x="4173166" y="510091"/>
            <a:ext cx="475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600" b="1" i="0" u="none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Ospiti REMS e CTR/Detenuti Casa Circondariale  </a:t>
            </a:r>
          </a:p>
        </p:txBody>
      </p:sp>
    </p:spTree>
    <p:extLst>
      <p:ext uri="{BB962C8B-B14F-4D97-AF65-F5344CB8AC3E}">
        <p14:creationId xmlns:p14="http://schemas.microsoft.com/office/powerpoint/2010/main" val="31992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F615E2-3FE6-B4B3-4823-1135A946B4A8}"/>
              </a:ext>
            </a:extLst>
          </p:cNvPr>
          <p:cNvSpPr txBox="1"/>
          <p:nvPr/>
        </p:nvSpPr>
        <p:spPr>
          <a:xfrm>
            <a:off x="627807" y="1371600"/>
            <a:ext cx="2767145" cy="38060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Censimento popolazioni target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valutazione di processo e impatto delle azioni finalizzate al raggiungimento degli obiettivi.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BB00056-B0CE-6802-5DAB-73F38E181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798505"/>
              </p:ext>
            </p:extLst>
          </p:nvPr>
        </p:nvGraphicFramePr>
        <p:xfrm>
          <a:off x="2610635" y="1371600"/>
          <a:ext cx="8071530" cy="339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01C7FF-D6A6-2D70-7C88-6CF3A827B0AB}"/>
              </a:ext>
            </a:extLst>
          </p:cNvPr>
          <p:cNvSpPr txBox="1"/>
          <p:nvPr/>
        </p:nvSpPr>
        <p:spPr>
          <a:xfrm>
            <a:off x="8738601" y="6018808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32106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58CB86-DAF2-816E-6490-F6F56230FB21}"/>
              </a:ext>
            </a:extLst>
          </p:cNvPr>
          <p:cNvSpPr txBox="1"/>
          <p:nvPr/>
        </p:nvSpPr>
        <p:spPr>
          <a:xfrm>
            <a:off x="375715" y="943582"/>
            <a:ext cx="2658519" cy="235409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Censimento popolazioni target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valutazione di processo e impatto delle azioni finalizzate al raggiungimento degli obiettivi.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9D17EAA8-7CFB-1A27-E7A2-46A28C52B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623869"/>
              </p:ext>
            </p:extLst>
          </p:nvPr>
        </p:nvGraphicFramePr>
        <p:xfrm>
          <a:off x="3268494" y="839191"/>
          <a:ext cx="7688353" cy="400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5C0D1F-636A-7AE5-D27B-E682099BED79}"/>
              </a:ext>
            </a:extLst>
          </p:cNvPr>
          <p:cNvSpPr txBox="1"/>
          <p:nvPr/>
        </p:nvSpPr>
        <p:spPr>
          <a:xfrm>
            <a:off x="8738601" y="6018808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35306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C2216FD8-6591-9918-D1B2-32E4222F711D}"/>
              </a:ext>
            </a:extLst>
          </p:cNvPr>
          <p:cNvSpPr/>
          <p:nvPr/>
        </p:nvSpPr>
        <p:spPr>
          <a:xfrm>
            <a:off x="730263" y="886362"/>
            <a:ext cx="575188" cy="48736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 degli obiettivi 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5E9D00BC-77D9-2912-564D-EBBF464E0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587724"/>
              </p:ext>
            </p:extLst>
          </p:nvPr>
        </p:nvGraphicFramePr>
        <p:xfrm>
          <a:off x="1885951" y="626585"/>
          <a:ext cx="8821673" cy="497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C859F1-F03F-8C58-B4D7-A4B15EFA0E49}"/>
              </a:ext>
            </a:extLst>
          </p:cNvPr>
          <p:cNvSpPr txBox="1"/>
          <p:nvPr/>
        </p:nvSpPr>
        <p:spPr>
          <a:xfrm>
            <a:off x="8738601" y="6018808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21299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8109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226E976E-2F6B-7A05-B3CC-F31F4B218F85}"/>
              </a:ext>
            </a:extLst>
          </p:cNvPr>
          <p:cNvSpPr/>
          <p:nvPr/>
        </p:nvSpPr>
        <p:spPr>
          <a:xfrm>
            <a:off x="0" y="430750"/>
            <a:ext cx="1651668" cy="1137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Ruoli «latenti/target riceventi»</a:t>
            </a:r>
          </a:p>
          <a:p>
            <a:pPr algn="ctr"/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Azioni: comprendere e soddisfare i loro bisogni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0BCF36D-7F30-E9ED-D2A6-9708AE52EAFE}"/>
              </a:ext>
            </a:extLst>
          </p:cNvPr>
          <p:cNvSpPr/>
          <p:nvPr/>
        </p:nvSpPr>
        <p:spPr>
          <a:xfrm>
            <a:off x="0" y="1601863"/>
            <a:ext cx="503810" cy="335166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 degli Stakeholders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CD785A9-EE3B-EAB2-8798-97B924B10431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428467" y="2694720"/>
            <a:ext cx="315023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8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Potere / Influenza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A0C79F7-AF32-E525-5242-DC3AE2AC79DD}"/>
              </a:ext>
            </a:extLst>
          </p:cNvPr>
          <p:cNvCxnSpPr>
            <a:cxnSpLocks/>
          </p:cNvCxnSpPr>
          <p:nvPr/>
        </p:nvCxnSpPr>
        <p:spPr>
          <a:xfrm>
            <a:off x="1730829" y="825134"/>
            <a:ext cx="0" cy="4786053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3699732F-F0FD-29D6-2BF9-D9BF4240FF5C}"/>
              </a:ext>
            </a:extLst>
          </p:cNvPr>
          <p:cNvSpPr/>
          <p:nvPr/>
        </p:nvSpPr>
        <p:spPr>
          <a:xfrm>
            <a:off x="0" y="5298189"/>
            <a:ext cx="1651667" cy="1157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Ruoli «a margine»</a:t>
            </a:r>
          </a:p>
          <a:p>
            <a:pPr algn="ctr"/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Azioni: Monitorare e informare occasionalmente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FFDDD43-5406-F191-8426-208874CA3A99}"/>
              </a:ext>
            </a:extLst>
          </p:cNvPr>
          <p:cNvCxnSpPr>
            <a:cxnSpLocks/>
          </p:cNvCxnSpPr>
          <p:nvPr/>
        </p:nvCxnSpPr>
        <p:spPr>
          <a:xfrm flipH="1">
            <a:off x="2279469" y="5726272"/>
            <a:ext cx="8098971" cy="0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olo 1">
            <a:extLst>
              <a:ext uri="{FF2B5EF4-FFF2-40B4-BE49-F238E27FC236}">
                <a16:creationId xmlns:a16="http://schemas.microsoft.com/office/drawing/2014/main" id="{1A7D1B13-03CB-CAF9-ABD9-F8DB1DC08FD6}"/>
              </a:ext>
            </a:extLst>
          </p:cNvPr>
          <p:cNvSpPr txBox="1">
            <a:spLocks noChangeArrowheads="1"/>
          </p:cNvSpPr>
          <p:nvPr/>
        </p:nvSpPr>
        <p:spPr>
          <a:xfrm>
            <a:off x="5913280" y="5526440"/>
            <a:ext cx="1662734" cy="703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Interesse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EBC3DC1-D3BF-D6BC-F71C-A55D2C2A1A35}"/>
              </a:ext>
            </a:extLst>
          </p:cNvPr>
          <p:cNvSpPr/>
          <p:nvPr/>
        </p:nvSpPr>
        <p:spPr>
          <a:xfrm>
            <a:off x="10529267" y="5307119"/>
            <a:ext cx="1662734" cy="1159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Ruoli «alleati»</a:t>
            </a:r>
          </a:p>
          <a:p>
            <a:pPr algn="ctr"/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Azioni: considerare e tenere informati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673E967-D0ED-CC37-32A4-1AFA1882E2C4}"/>
              </a:ext>
            </a:extLst>
          </p:cNvPr>
          <p:cNvSpPr/>
          <p:nvPr/>
        </p:nvSpPr>
        <p:spPr>
          <a:xfrm>
            <a:off x="10706733" y="430491"/>
            <a:ext cx="1485265" cy="116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Ruoli «chiave»</a:t>
            </a:r>
          </a:p>
          <a:p>
            <a:pPr algn="ctr"/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Azioni: Coinvolgere in maniera attiva e monitorarli costantemente</a:t>
            </a:r>
          </a:p>
        </p:txBody>
      </p: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B884996F-C877-00A7-145F-0434B72BF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39206"/>
              </p:ext>
            </p:extLst>
          </p:nvPr>
        </p:nvGraphicFramePr>
        <p:xfrm>
          <a:off x="1880977" y="856057"/>
          <a:ext cx="249822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227">
                  <a:extLst>
                    <a:ext uri="{9D8B030D-6E8A-4147-A177-3AD203B41FA5}">
                      <a16:colId xmlns:a16="http://schemas.microsoft.com/office/drawing/2014/main" val="3861676566"/>
                    </a:ext>
                  </a:extLst>
                </a:gridCol>
              </a:tblGrid>
              <a:tr h="365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Ospiti REMS e CTR-Detenuti Casa Circondariale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50398"/>
                  </a:ext>
                </a:extLst>
              </a:tr>
            </a:tbl>
          </a:graphicData>
        </a:graphic>
      </p:graphicFrame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0A19BB71-6DB6-ECFB-4CCB-B001AAB73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037294"/>
              </p:ext>
            </p:extLst>
          </p:nvPr>
        </p:nvGraphicFramePr>
        <p:xfrm>
          <a:off x="1879369" y="1415154"/>
          <a:ext cx="2498225" cy="38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225">
                  <a:extLst>
                    <a:ext uri="{9D8B030D-6E8A-4147-A177-3AD203B41FA5}">
                      <a16:colId xmlns:a16="http://schemas.microsoft.com/office/drawing/2014/main" val="2861754396"/>
                    </a:ext>
                  </a:extLst>
                </a:gridCol>
              </a:tblGrid>
              <a:tr h="382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Pazienti psichiatrici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022616"/>
                  </a:ext>
                </a:extLst>
              </a:tr>
            </a:tbl>
          </a:graphicData>
        </a:graphic>
      </p:graphicFrame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id="{359016B0-19F7-D8A9-85CD-E43544144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676565"/>
              </p:ext>
            </p:extLst>
          </p:nvPr>
        </p:nvGraphicFramePr>
        <p:xfrm>
          <a:off x="1889150" y="1886224"/>
          <a:ext cx="2488442" cy="31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442">
                  <a:extLst>
                    <a:ext uri="{9D8B030D-6E8A-4147-A177-3AD203B41FA5}">
                      <a16:colId xmlns:a16="http://schemas.microsoft.com/office/drawing/2014/main" val="3494274653"/>
                    </a:ext>
                  </a:extLst>
                </a:gridCol>
              </a:tblGrid>
              <a:tr h="316082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STP/ENI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96392"/>
                  </a:ext>
                </a:extLst>
              </a:tr>
            </a:tbl>
          </a:graphicData>
        </a:graphic>
      </p:graphicFrame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16545E7-585E-0477-3C73-23A76CFE256F}"/>
              </a:ext>
            </a:extLst>
          </p:cNvPr>
          <p:cNvCxnSpPr>
            <a:cxnSpLocks/>
          </p:cNvCxnSpPr>
          <p:nvPr/>
        </p:nvCxnSpPr>
        <p:spPr>
          <a:xfrm>
            <a:off x="6261695" y="430750"/>
            <a:ext cx="0" cy="5232444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0E7DACD8-FC9E-08AF-00B9-DFE969057338}"/>
              </a:ext>
            </a:extLst>
          </p:cNvPr>
          <p:cNvCxnSpPr>
            <a:cxnSpLocks/>
          </p:cNvCxnSpPr>
          <p:nvPr/>
        </p:nvCxnSpPr>
        <p:spPr>
          <a:xfrm flipV="1">
            <a:off x="2029078" y="3299810"/>
            <a:ext cx="8685910" cy="30927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806D4BC9-2471-D80F-6D21-AD135322153A}"/>
              </a:ext>
            </a:extLst>
          </p:cNvPr>
          <p:cNvCxnSpPr>
            <a:cxnSpLocks/>
          </p:cNvCxnSpPr>
          <p:nvPr/>
        </p:nvCxnSpPr>
        <p:spPr>
          <a:xfrm flipV="1">
            <a:off x="4033938" y="2422278"/>
            <a:ext cx="4263471" cy="25003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ella 32">
            <a:extLst>
              <a:ext uri="{FF2B5EF4-FFF2-40B4-BE49-F238E27FC236}">
                <a16:creationId xmlns:a16="http://schemas.microsoft.com/office/drawing/2014/main" id="{B8298A06-845D-E8AF-AEDA-9BB76606A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00732"/>
              </p:ext>
            </p:extLst>
          </p:nvPr>
        </p:nvGraphicFramePr>
        <p:xfrm>
          <a:off x="6298470" y="501293"/>
          <a:ext cx="1986222" cy="323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222">
                  <a:extLst>
                    <a:ext uri="{9D8B030D-6E8A-4147-A177-3AD203B41FA5}">
                      <a16:colId xmlns:a16="http://schemas.microsoft.com/office/drawing/2014/main" val="1896383571"/>
                    </a:ext>
                  </a:extLst>
                </a:gridCol>
              </a:tblGrid>
              <a:tr h="323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Direzione Aziendale Asl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696679"/>
                  </a:ext>
                </a:extLst>
              </a:tr>
            </a:tbl>
          </a:graphicData>
        </a:graphic>
      </p:graphicFrame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F0910E83-7401-D594-EB93-78093945C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22133"/>
              </p:ext>
            </p:extLst>
          </p:nvPr>
        </p:nvGraphicFramePr>
        <p:xfrm>
          <a:off x="8432742" y="497110"/>
          <a:ext cx="2184952" cy="31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952">
                  <a:extLst>
                    <a:ext uri="{9D8B030D-6E8A-4147-A177-3AD203B41FA5}">
                      <a16:colId xmlns:a16="http://schemas.microsoft.com/office/drawing/2014/main" val="1876443284"/>
                    </a:ext>
                  </a:extLst>
                </a:gridCol>
              </a:tblGrid>
              <a:tr h="316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Coordinamento Screening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42212"/>
                  </a:ext>
                </a:extLst>
              </a:tr>
            </a:tbl>
          </a:graphicData>
        </a:graphic>
      </p:graphicFrame>
      <p:graphicFrame>
        <p:nvGraphicFramePr>
          <p:cNvPr id="35" name="Tabella 34">
            <a:extLst>
              <a:ext uri="{FF2B5EF4-FFF2-40B4-BE49-F238E27FC236}">
                <a16:creationId xmlns:a16="http://schemas.microsoft.com/office/drawing/2014/main" id="{90F69380-D300-ABEF-DCF8-529FE14C7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479034"/>
              </p:ext>
            </p:extLst>
          </p:nvPr>
        </p:nvGraphicFramePr>
        <p:xfrm>
          <a:off x="7199169" y="893902"/>
          <a:ext cx="257009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091">
                  <a:extLst>
                    <a:ext uri="{9D8B030D-6E8A-4147-A177-3AD203B41FA5}">
                      <a16:colId xmlns:a16="http://schemas.microsoft.com/office/drawing/2014/main" val="20558648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Dipartimento Salute Mentale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898816"/>
                  </a:ext>
                </a:extLst>
              </a:tr>
            </a:tbl>
          </a:graphicData>
        </a:graphic>
      </p:graphicFrame>
      <p:graphicFrame>
        <p:nvGraphicFramePr>
          <p:cNvPr id="36" name="Tabella 35">
            <a:extLst>
              <a:ext uri="{FF2B5EF4-FFF2-40B4-BE49-F238E27FC236}">
                <a16:creationId xmlns:a16="http://schemas.microsoft.com/office/drawing/2014/main" id="{3F781CA7-93E0-382B-6BFA-A6174B7BC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83954"/>
              </p:ext>
            </p:extLst>
          </p:nvPr>
        </p:nvGraphicFramePr>
        <p:xfrm>
          <a:off x="7225078" y="1300310"/>
          <a:ext cx="2570089" cy="341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089">
                  <a:extLst>
                    <a:ext uri="{9D8B030D-6E8A-4147-A177-3AD203B41FA5}">
                      <a16:colId xmlns:a16="http://schemas.microsoft.com/office/drawing/2014/main" val="87852134"/>
                    </a:ext>
                  </a:extLst>
                </a:gridCol>
              </a:tblGrid>
              <a:tr h="341264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Consultori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356060"/>
                  </a:ext>
                </a:extLst>
              </a:tr>
            </a:tbl>
          </a:graphicData>
        </a:graphic>
      </p:graphicFrame>
      <p:graphicFrame>
        <p:nvGraphicFramePr>
          <p:cNvPr id="37" name="Tabella 36">
            <a:extLst>
              <a:ext uri="{FF2B5EF4-FFF2-40B4-BE49-F238E27FC236}">
                <a16:creationId xmlns:a16="http://schemas.microsoft.com/office/drawing/2014/main" id="{D3DB639A-8EC8-2E1E-E411-E61B67576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67901"/>
              </p:ext>
            </p:extLst>
          </p:nvPr>
        </p:nvGraphicFramePr>
        <p:xfrm>
          <a:off x="7225553" y="1667365"/>
          <a:ext cx="2570089" cy="341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089">
                  <a:extLst>
                    <a:ext uri="{9D8B030D-6E8A-4147-A177-3AD203B41FA5}">
                      <a16:colId xmlns:a16="http://schemas.microsoft.com/office/drawing/2014/main" val="87852134"/>
                    </a:ext>
                  </a:extLst>
                </a:gridCol>
              </a:tblGrid>
              <a:tr h="341264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Poliambulatorio mobile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356060"/>
                  </a:ext>
                </a:extLst>
              </a:tr>
            </a:tbl>
          </a:graphicData>
        </a:graphic>
      </p:graphicFrame>
      <p:graphicFrame>
        <p:nvGraphicFramePr>
          <p:cNvPr id="38" name="Tabella 37">
            <a:extLst>
              <a:ext uri="{FF2B5EF4-FFF2-40B4-BE49-F238E27FC236}">
                <a16:creationId xmlns:a16="http://schemas.microsoft.com/office/drawing/2014/main" id="{3EAA37B4-DA5A-F991-74F9-B8EF0B794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623168"/>
              </p:ext>
            </p:extLst>
          </p:nvPr>
        </p:nvGraphicFramePr>
        <p:xfrm>
          <a:off x="7225077" y="2072113"/>
          <a:ext cx="257009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090">
                  <a:extLst>
                    <a:ext uri="{9D8B030D-6E8A-4147-A177-3AD203B41FA5}">
                      <a16:colId xmlns:a16="http://schemas.microsoft.com/office/drawing/2014/main" val="2248673718"/>
                    </a:ext>
                  </a:extLst>
                </a:gridCol>
              </a:tblGrid>
              <a:tr h="206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Associazioni di settore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25127"/>
                  </a:ext>
                </a:extLst>
              </a:tr>
            </a:tbl>
          </a:graphicData>
        </a:graphic>
      </p:graphicFrame>
      <p:graphicFrame>
        <p:nvGraphicFramePr>
          <p:cNvPr id="39" name="Tabella 38">
            <a:extLst>
              <a:ext uri="{FF2B5EF4-FFF2-40B4-BE49-F238E27FC236}">
                <a16:creationId xmlns:a16="http://schemas.microsoft.com/office/drawing/2014/main" id="{2DDEAFA5-40B7-EB61-DFF2-2DF987189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0423"/>
              </p:ext>
            </p:extLst>
          </p:nvPr>
        </p:nvGraphicFramePr>
        <p:xfrm>
          <a:off x="4591456" y="2900971"/>
          <a:ext cx="2677580" cy="395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580">
                  <a:extLst>
                    <a:ext uri="{9D8B030D-6E8A-4147-A177-3AD203B41FA5}">
                      <a16:colId xmlns:a16="http://schemas.microsoft.com/office/drawing/2014/main" val="2380280094"/>
                    </a:ext>
                  </a:extLst>
                </a:gridCol>
              </a:tblGrid>
              <a:tr h="395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Famiglie pazienti psichiatrici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536829"/>
                  </a:ext>
                </a:extLst>
              </a:tr>
            </a:tbl>
          </a:graphicData>
        </a:graphic>
      </p:graphicFrame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EBDE9B2F-1395-831E-6841-27178F809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7761"/>
              </p:ext>
            </p:extLst>
          </p:nvPr>
        </p:nvGraphicFramePr>
        <p:xfrm>
          <a:off x="7446554" y="2890341"/>
          <a:ext cx="2786943" cy="386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943">
                  <a:extLst>
                    <a:ext uri="{9D8B030D-6E8A-4147-A177-3AD203B41FA5}">
                      <a16:colId xmlns:a16="http://schemas.microsoft.com/office/drawing/2014/main" val="4161411541"/>
                    </a:ext>
                  </a:extLst>
                </a:gridCol>
              </a:tblGrid>
              <a:tr h="386976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Regione Lazio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56108"/>
                  </a:ext>
                </a:extLst>
              </a:tr>
            </a:tbl>
          </a:graphicData>
        </a:graphic>
      </p:graphicFrame>
      <p:graphicFrame>
        <p:nvGraphicFramePr>
          <p:cNvPr id="41" name="Tabella 40">
            <a:extLst>
              <a:ext uri="{FF2B5EF4-FFF2-40B4-BE49-F238E27FC236}">
                <a16:creationId xmlns:a16="http://schemas.microsoft.com/office/drawing/2014/main" id="{CF7629CD-D380-9640-56BB-40EEBB960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56760"/>
              </p:ext>
            </p:extLst>
          </p:nvPr>
        </p:nvGraphicFramePr>
        <p:xfrm>
          <a:off x="4379204" y="3564157"/>
          <a:ext cx="3351374" cy="438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374">
                  <a:extLst>
                    <a:ext uri="{9D8B030D-6E8A-4147-A177-3AD203B41FA5}">
                      <a16:colId xmlns:a16="http://schemas.microsoft.com/office/drawing/2014/main" val="3320735117"/>
                    </a:ext>
                  </a:extLst>
                </a:gridCol>
              </a:tblGrid>
              <a:tr h="438657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Ufficio stampa e comunicazioni</a:t>
                      </a:r>
                      <a:r>
                        <a:rPr lang="it-IT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Asl Rieti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085424"/>
                  </a:ext>
                </a:extLst>
              </a:tr>
            </a:tbl>
          </a:graphicData>
        </a:graphic>
      </p:graphicFrame>
      <p:graphicFrame>
        <p:nvGraphicFramePr>
          <p:cNvPr id="42" name="Tabella 41">
            <a:extLst>
              <a:ext uri="{FF2B5EF4-FFF2-40B4-BE49-F238E27FC236}">
                <a16:creationId xmlns:a16="http://schemas.microsoft.com/office/drawing/2014/main" id="{2801E15E-40F3-A66A-8F24-651DD658D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07465"/>
              </p:ext>
            </p:extLst>
          </p:nvPr>
        </p:nvGraphicFramePr>
        <p:xfrm>
          <a:off x="8036012" y="3570667"/>
          <a:ext cx="3925563" cy="40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563">
                  <a:extLst>
                    <a:ext uri="{9D8B030D-6E8A-4147-A177-3AD203B41FA5}">
                      <a16:colId xmlns:a16="http://schemas.microsoft.com/office/drawing/2014/main" val="87852134"/>
                    </a:ext>
                  </a:extLst>
                </a:gridCol>
              </a:tblGrid>
              <a:tr h="402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GrIS</a:t>
                      </a:r>
                      <a:r>
                        <a:rPr lang="it-IT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Lazio (</a:t>
                      </a:r>
                      <a:r>
                        <a:rPr lang="it-IT" sz="140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Gruppo Immigrazione e Salute</a:t>
                      </a:r>
                      <a:r>
                        <a:rPr lang="it-IT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866089"/>
                  </a:ext>
                </a:extLst>
              </a:tr>
            </a:tbl>
          </a:graphicData>
        </a:graphic>
      </p:graphicFrame>
      <p:graphicFrame>
        <p:nvGraphicFramePr>
          <p:cNvPr id="43" name="Tabella 42">
            <a:extLst>
              <a:ext uri="{FF2B5EF4-FFF2-40B4-BE49-F238E27FC236}">
                <a16:creationId xmlns:a16="http://schemas.microsoft.com/office/drawing/2014/main" id="{095F4442-99BB-914D-1F17-B72F4B43A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433823"/>
              </p:ext>
            </p:extLst>
          </p:nvPr>
        </p:nvGraphicFramePr>
        <p:xfrm>
          <a:off x="2058204" y="3577665"/>
          <a:ext cx="1552263" cy="394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63">
                  <a:extLst>
                    <a:ext uri="{9D8B030D-6E8A-4147-A177-3AD203B41FA5}">
                      <a16:colId xmlns:a16="http://schemas.microsoft.com/office/drawing/2014/main" val="3567675506"/>
                    </a:ext>
                  </a:extLst>
                </a:gridCol>
              </a:tblGrid>
              <a:tr h="394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0108"/>
                  </a:ext>
                </a:extLst>
              </a:tr>
            </a:tbl>
          </a:graphicData>
        </a:graphic>
      </p:graphicFrame>
      <p:graphicFrame>
        <p:nvGraphicFramePr>
          <p:cNvPr id="44" name="Tabella 43">
            <a:extLst>
              <a:ext uri="{FF2B5EF4-FFF2-40B4-BE49-F238E27FC236}">
                <a16:creationId xmlns:a16="http://schemas.microsoft.com/office/drawing/2014/main" id="{0004AFE4-41EB-5791-8B45-7F2A9627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42860"/>
              </p:ext>
            </p:extLst>
          </p:nvPr>
        </p:nvGraphicFramePr>
        <p:xfrm>
          <a:off x="2649857" y="4358563"/>
          <a:ext cx="2828213" cy="39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213">
                  <a:extLst>
                    <a:ext uri="{9D8B030D-6E8A-4147-A177-3AD203B41FA5}">
                      <a16:colId xmlns:a16="http://schemas.microsoft.com/office/drawing/2014/main" val="1462181973"/>
                    </a:ext>
                  </a:extLst>
                </a:gridCol>
              </a:tblGrid>
              <a:tr h="394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Presidi ASL che erogano i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53878"/>
                  </a:ext>
                </a:extLst>
              </a:tr>
            </a:tbl>
          </a:graphicData>
        </a:graphic>
      </p:graphicFrame>
      <p:graphicFrame>
        <p:nvGraphicFramePr>
          <p:cNvPr id="45" name="Tabella 44">
            <a:extLst>
              <a:ext uri="{FF2B5EF4-FFF2-40B4-BE49-F238E27FC236}">
                <a16:creationId xmlns:a16="http://schemas.microsoft.com/office/drawing/2014/main" id="{2E6523D2-3C39-950D-7E2F-2CC6F2D46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958988"/>
              </p:ext>
            </p:extLst>
          </p:nvPr>
        </p:nvGraphicFramePr>
        <p:xfrm>
          <a:off x="5518006" y="4358563"/>
          <a:ext cx="2570091" cy="387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091">
                  <a:extLst>
                    <a:ext uri="{9D8B030D-6E8A-4147-A177-3AD203B41FA5}">
                      <a16:colId xmlns:a16="http://schemas.microsoft.com/office/drawing/2014/main" val="3567675506"/>
                    </a:ext>
                  </a:extLst>
                </a:gridCol>
              </a:tblGrid>
              <a:tr h="387173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Farmacisti convenzionati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0108"/>
                  </a:ext>
                </a:extLst>
              </a:tr>
            </a:tbl>
          </a:graphicData>
        </a:graphic>
      </p:graphicFrame>
      <p:graphicFrame>
        <p:nvGraphicFramePr>
          <p:cNvPr id="46" name="Tabella 45">
            <a:extLst>
              <a:ext uri="{FF2B5EF4-FFF2-40B4-BE49-F238E27FC236}">
                <a16:creationId xmlns:a16="http://schemas.microsoft.com/office/drawing/2014/main" id="{84759B62-17D5-27D1-EFB3-6D2C168A5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65160"/>
              </p:ext>
            </p:extLst>
          </p:nvPr>
        </p:nvGraphicFramePr>
        <p:xfrm>
          <a:off x="8613330" y="4589937"/>
          <a:ext cx="2880489" cy="341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489">
                  <a:extLst>
                    <a:ext uri="{9D8B030D-6E8A-4147-A177-3AD203B41FA5}">
                      <a16:colId xmlns:a16="http://schemas.microsoft.com/office/drawing/2014/main" val="87852134"/>
                    </a:ext>
                  </a:extLst>
                </a:gridCol>
              </a:tblGrid>
              <a:tr h="341264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Società scientifiche di settore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356060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D8697D-91A2-D2B5-2FAA-8454425C743C}"/>
              </a:ext>
            </a:extLst>
          </p:cNvPr>
          <p:cNvSpPr txBox="1"/>
          <p:nvPr/>
        </p:nvSpPr>
        <p:spPr>
          <a:xfrm>
            <a:off x="8738601" y="6408190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20875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67CA305-7B59-ADE2-8D45-F73D54F3D7CC}"/>
              </a:ext>
            </a:extLst>
          </p:cNvPr>
          <p:cNvSpPr/>
          <p:nvPr/>
        </p:nvSpPr>
        <p:spPr>
          <a:xfrm>
            <a:off x="193661" y="691952"/>
            <a:ext cx="575188" cy="526461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2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WBS</a:t>
            </a:r>
            <a:r>
              <a:rPr lang="it-IT" sz="2000" dirty="0">
                <a:ln w="0"/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Work breakdown </a:t>
            </a:r>
            <a:r>
              <a:rPr lang="it-IT" sz="2000" dirty="0" err="1">
                <a:ln w="0"/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it-IT" sz="2000" dirty="0">
                <a:ln w="0"/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(Planning tool)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FF9EB20-B6AF-4515-3DF8-10C1A055E7B6}"/>
              </a:ext>
            </a:extLst>
          </p:cNvPr>
          <p:cNvSpPr/>
          <p:nvPr/>
        </p:nvSpPr>
        <p:spPr bwMode="auto">
          <a:xfrm>
            <a:off x="2130358" y="408304"/>
            <a:ext cx="8229600" cy="734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/>
          </a:bodyPr>
          <a:lstStyle/>
          <a:p>
            <a:pPr lvl="0" algn="ctr"/>
            <a:r>
              <a:rPr lang="it-IT" sz="16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EQUITÀ DI ACCESSO PROGRAMMI DI SCREENING ONCOLOGICI:</a:t>
            </a:r>
          </a:p>
          <a:p>
            <a:pPr lvl="0" algn="ctr"/>
            <a:r>
              <a:rPr lang="it-IT" sz="16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AZIONI PER L’ADESIONE DELLE POPOLAZIONI FRAGILI</a:t>
            </a:r>
            <a:endParaRPr lang="it-IT" sz="1600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172B8294-0B26-FF75-BEA0-23686133D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894580"/>
              </p:ext>
            </p:extLst>
          </p:nvPr>
        </p:nvGraphicFramePr>
        <p:xfrm>
          <a:off x="996974" y="901433"/>
          <a:ext cx="2765199" cy="5091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58F90164-75BE-05D7-8065-BCB3E4492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960998"/>
              </p:ext>
            </p:extLst>
          </p:nvPr>
        </p:nvGraphicFramePr>
        <p:xfrm>
          <a:off x="3335155" y="1339070"/>
          <a:ext cx="4106506" cy="491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FFEC6D19-A56A-4F05-BECB-216CAAB0B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458065"/>
              </p:ext>
            </p:extLst>
          </p:nvPr>
        </p:nvGraphicFramePr>
        <p:xfrm>
          <a:off x="7441661" y="1288254"/>
          <a:ext cx="4484450" cy="501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8E6F3E-6904-E0B0-CEE4-C6F9EAE03A74}"/>
              </a:ext>
            </a:extLst>
          </p:cNvPr>
          <p:cNvSpPr txBox="1"/>
          <p:nvPr/>
        </p:nvSpPr>
        <p:spPr>
          <a:xfrm>
            <a:off x="8738601" y="6379906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159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6F7F29BB-A872-40E7-16FC-FEBD5BA48E1F}"/>
              </a:ext>
            </a:extLst>
          </p:cNvPr>
          <p:cNvSpPr/>
          <p:nvPr/>
        </p:nvSpPr>
        <p:spPr>
          <a:xfrm>
            <a:off x="0" y="960208"/>
            <a:ext cx="575188" cy="462299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 </a:t>
            </a: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Organization breakdown </a:t>
            </a:r>
            <a:r>
              <a:rPr lang="it-IT" sz="2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Freccia bidirezionale verticale 9">
            <a:extLst>
              <a:ext uri="{FF2B5EF4-FFF2-40B4-BE49-F238E27FC236}">
                <a16:creationId xmlns:a16="http://schemas.microsoft.com/office/drawing/2014/main" id="{EFE43D52-D886-AA77-E051-530AE29DA1D3}"/>
              </a:ext>
            </a:extLst>
          </p:cNvPr>
          <p:cNvSpPr/>
          <p:nvPr/>
        </p:nvSpPr>
        <p:spPr>
          <a:xfrm>
            <a:off x="4873204" y="408305"/>
            <a:ext cx="651765" cy="940536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CHI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1FB7B53-301C-40CE-94FF-C5910E7C3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493" y="598769"/>
            <a:ext cx="1751654" cy="64623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DD2DBE3-BA2A-8808-513B-18FCF88E3C24}"/>
              </a:ext>
            </a:extLst>
          </p:cNvPr>
          <p:cNvSpPr txBox="1"/>
          <p:nvPr/>
        </p:nvSpPr>
        <p:spPr>
          <a:xfrm>
            <a:off x="5883271" y="734903"/>
            <a:ext cx="1373297" cy="373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FA COSA</a:t>
            </a:r>
          </a:p>
        </p:txBody>
      </p:sp>
      <p:graphicFrame>
        <p:nvGraphicFramePr>
          <p:cNvPr id="19" name="Diagramma 18">
            <a:extLst>
              <a:ext uri="{FF2B5EF4-FFF2-40B4-BE49-F238E27FC236}">
                <a16:creationId xmlns:a16="http://schemas.microsoft.com/office/drawing/2014/main" id="{1BA0BFE9-DC4C-BC26-185D-14370D232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133029"/>
              </p:ext>
            </p:extLst>
          </p:nvPr>
        </p:nvGraphicFramePr>
        <p:xfrm>
          <a:off x="723972" y="1348840"/>
          <a:ext cx="2397578" cy="5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Diagramma 22">
            <a:extLst>
              <a:ext uri="{FF2B5EF4-FFF2-40B4-BE49-F238E27FC236}">
                <a16:creationId xmlns:a16="http://schemas.microsoft.com/office/drawing/2014/main" id="{CFC230DF-F923-50C6-0389-EDB43F5E4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500884"/>
              </p:ext>
            </p:extLst>
          </p:nvPr>
        </p:nvGraphicFramePr>
        <p:xfrm>
          <a:off x="3299582" y="1434301"/>
          <a:ext cx="3252145" cy="4866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4" name="Diagramma 23">
            <a:extLst>
              <a:ext uri="{FF2B5EF4-FFF2-40B4-BE49-F238E27FC236}">
                <a16:creationId xmlns:a16="http://schemas.microsoft.com/office/drawing/2014/main" id="{F155BE10-AE33-72C8-DEDC-7F0CA1014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446080"/>
              </p:ext>
            </p:extLst>
          </p:nvPr>
        </p:nvGraphicFramePr>
        <p:xfrm>
          <a:off x="6409320" y="1406365"/>
          <a:ext cx="2617224" cy="470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5" name="Diagramma 24">
            <a:extLst>
              <a:ext uri="{FF2B5EF4-FFF2-40B4-BE49-F238E27FC236}">
                <a16:creationId xmlns:a16="http://schemas.microsoft.com/office/drawing/2014/main" id="{879DC29D-AD6F-AA82-7C23-3B059D203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070182"/>
              </p:ext>
            </p:extLst>
          </p:nvPr>
        </p:nvGraphicFramePr>
        <p:xfrm>
          <a:off x="8954422" y="1099053"/>
          <a:ext cx="3179832" cy="542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7EB6AC-AEC3-0525-C7E2-1A17F37E0056}"/>
              </a:ext>
            </a:extLst>
          </p:cNvPr>
          <p:cNvSpPr txBox="1"/>
          <p:nvPr/>
        </p:nvSpPr>
        <p:spPr>
          <a:xfrm>
            <a:off x="8865060" y="6374270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34911" y="3280528"/>
            <a:ext cx="15756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 REMS e CTR Responsabili Casa Circondariale</a:t>
            </a:r>
          </a:p>
        </p:txBody>
      </p:sp>
    </p:spTree>
    <p:extLst>
      <p:ext uri="{BB962C8B-B14F-4D97-AF65-F5344CB8AC3E}">
        <p14:creationId xmlns:p14="http://schemas.microsoft.com/office/powerpoint/2010/main" val="9184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9" grpId="0">
        <p:bldAsOne/>
      </p:bldGraphic>
      <p:bldGraphic spid="23" grpId="0">
        <p:bldAsOne/>
      </p:bldGraphic>
      <p:bldGraphic spid="24" grpId="0">
        <p:bldAsOne/>
      </p:bldGraphic>
      <p:bldGraphic spid="2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3C83223-9D69-F9E3-0AAC-CC5B208B8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80766"/>
              </p:ext>
            </p:extLst>
          </p:nvPr>
        </p:nvGraphicFramePr>
        <p:xfrm>
          <a:off x="155643" y="552450"/>
          <a:ext cx="11750605" cy="492422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73931">
                  <a:extLst>
                    <a:ext uri="{9D8B030D-6E8A-4147-A177-3AD203B41FA5}">
                      <a16:colId xmlns:a16="http://schemas.microsoft.com/office/drawing/2014/main" val="3332090591"/>
                    </a:ext>
                  </a:extLst>
                </a:gridCol>
                <a:gridCol w="3093396">
                  <a:extLst>
                    <a:ext uri="{9D8B030D-6E8A-4147-A177-3AD203B41FA5}">
                      <a16:colId xmlns:a16="http://schemas.microsoft.com/office/drawing/2014/main" val="1790912760"/>
                    </a:ext>
                  </a:extLst>
                </a:gridCol>
                <a:gridCol w="2243931">
                  <a:extLst>
                    <a:ext uri="{9D8B030D-6E8A-4147-A177-3AD203B41FA5}">
                      <a16:colId xmlns:a16="http://schemas.microsoft.com/office/drawing/2014/main" val="2189193400"/>
                    </a:ext>
                  </a:extLst>
                </a:gridCol>
                <a:gridCol w="1814933">
                  <a:extLst>
                    <a:ext uri="{9D8B030D-6E8A-4147-A177-3AD203B41FA5}">
                      <a16:colId xmlns:a16="http://schemas.microsoft.com/office/drawing/2014/main" val="2551890238"/>
                    </a:ext>
                  </a:extLst>
                </a:gridCol>
                <a:gridCol w="2012207">
                  <a:extLst>
                    <a:ext uri="{9D8B030D-6E8A-4147-A177-3AD203B41FA5}">
                      <a16:colId xmlns:a16="http://schemas.microsoft.com/office/drawing/2014/main" val="1996188415"/>
                    </a:ext>
                  </a:extLst>
                </a:gridCol>
                <a:gridCol w="2012207">
                  <a:extLst>
                    <a:ext uri="{9D8B030D-6E8A-4147-A177-3AD203B41FA5}">
                      <a16:colId xmlns:a16="http://schemas.microsoft.com/office/drawing/2014/main" val="1064257624"/>
                    </a:ext>
                  </a:extLst>
                </a:gridCol>
              </a:tblGrid>
              <a:tr h="513817">
                <a:tc rowSpan="3" gridSpan="2">
                  <a:txBody>
                    <a:bodyPr/>
                    <a:lstStyle/>
                    <a:p>
                      <a:endParaRPr lang="it-IT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WBS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872907"/>
                  </a:ext>
                </a:extLst>
              </a:tr>
              <a:tr h="475347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/>
                      <a:r>
                        <a:rPr lang="it-IT" sz="1800" b="1" i="0" u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Ospiti REMS e CTR/Detenuti Casa Circondariale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l"/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080178"/>
                  </a:ext>
                </a:extLst>
              </a:tr>
              <a:tr h="1059208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Incontri per censimento / organizzare modalità di intervento e consegna materiali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Addestramento del personale   al prelievo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Ritiro provette SOF e consegna laboratorio Asl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Organizzare esecuzione esami (Centri II Livello) con modalità dedicate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107789"/>
                  </a:ext>
                </a:extLst>
              </a:tr>
              <a:tr h="624655">
                <a:tc rowSpan="4">
                  <a:txBody>
                    <a:bodyPr/>
                    <a:lstStyle/>
                    <a:p>
                      <a:pPr algn="ctr"/>
                      <a:r>
                        <a:rPr lang="it-IT" sz="1800" b="1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Coordinamento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81968"/>
                  </a:ext>
                </a:extLst>
              </a:tr>
              <a:tr h="47534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Responsabile REMS CTR  Responsabile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Casa Circondariale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512664"/>
                  </a:ext>
                </a:extLst>
              </a:tr>
              <a:tr h="773353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CCR: Trasportatore consegna / ritiro provette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713622"/>
                  </a:ext>
                </a:extLst>
              </a:tr>
              <a:tr h="1002495">
                <a:tc vMerge="1"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CCR: Gastroenterologi, Infermieri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415535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3FB078FC-1AD1-F4CC-E22A-CC7215373C6E}"/>
              </a:ext>
            </a:extLst>
          </p:cNvPr>
          <p:cNvSpPr/>
          <p:nvPr/>
        </p:nvSpPr>
        <p:spPr>
          <a:xfrm rot="5400000">
            <a:off x="1483956" y="344843"/>
            <a:ext cx="849192" cy="292216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 di Responsabilità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3ADCF3-0D81-FC71-BC52-AC040D1C3973}"/>
              </a:ext>
            </a:extLst>
          </p:cNvPr>
          <p:cNvSpPr txBox="1"/>
          <p:nvPr/>
        </p:nvSpPr>
        <p:spPr>
          <a:xfrm>
            <a:off x="8738601" y="6018808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2505740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8B05AF7-87A7-02CF-B4A4-FAF58EC23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50513"/>
              </p:ext>
            </p:extLst>
          </p:nvPr>
        </p:nvGraphicFramePr>
        <p:xfrm>
          <a:off x="97277" y="515566"/>
          <a:ext cx="11984474" cy="561692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0468">
                  <a:extLst>
                    <a:ext uri="{9D8B030D-6E8A-4147-A177-3AD203B41FA5}">
                      <a16:colId xmlns:a16="http://schemas.microsoft.com/office/drawing/2014/main" val="3332090591"/>
                    </a:ext>
                  </a:extLst>
                </a:gridCol>
                <a:gridCol w="2334638">
                  <a:extLst>
                    <a:ext uri="{9D8B030D-6E8A-4147-A177-3AD203B41FA5}">
                      <a16:colId xmlns:a16="http://schemas.microsoft.com/office/drawing/2014/main" val="1790912760"/>
                    </a:ext>
                  </a:extLst>
                </a:gridCol>
                <a:gridCol w="1370703">
                  <a:extLst>
                    <a:ext uri="{9D8B030D-6E8A-4147-A177-3AD203B41FA5}">
                      <a16:colId xmlns:a16="http://schemas.microsoft.com/office/drawing/2014/main" val="4259237171"/>
                    </a:ext>
                  </a:extLst>
                </a:gridCol>
                <a:gridCol w="1031397">
                  <a:extLst>
                    <a:ext uri="{9D8B030D-6E8A-4147-A177-3AD203B41FA5}">
                      <a16:colId xmlns:a16="http://schemas.microsoft.com/office/drawing/2014/main" val="2517323663"/>
                    </a:ext>
                  </a:extLst>
                </a:gridCol>
                <a:gridCol w="1031397">
                  <a:extLst>
                    <a:ext uri="{9D8B030D-6E8A-4147-A177-3AD203B41FA5}">
                      <a16:colId xmlns:a16="http://schemas.microsoft.com/office/drawing/2014/main" val="4226960144"/>
                    </a:ext>
                  </a:extLst>
                </a:gridCol>
                <a:gridCol w="1888319">
                  <a:extLst>
                    <a:ext uri="{9D8B030D-6E8A-4147-A177-3AD203B41FA5}">
                      <a16:colId xmlns:a16="http://schemas.microsoft.com/office/drawing/2014/main" val="2829886907"/>
                    </a:ext>
                  </a:extLst>
                </a:gridCol>
                <a:gridCol w="1550998">
                  <a:extLst>
                    <a:ext uri="{9D8B030D-6E8A-4147-A177-3AD203B41FA5}">
                      <a16:colId xmlns:a16="http://schemas.microsoft.com/office/drawing/2014/main" val="1928731801"/>
                    </a:ext>
                  </a:extLst>
                </a:gridCol>
                <a:gridCol w="1218277">
                  <a:extLst>
                    <a:ext uri="{9D8B030D-6E8A-4147-A177-3AD203B41FA5}">
                      <a16:colId xmlns:a16="http://schemas.microsoft.com/office/drawing/2014/main" val="132098407"/>
                    </a:ext>
                  </a:extLst>
                </a:gridCol>
                <a:gridCol w="1218277">
                  <a:extLst>
                    <a:ext uri="{9D8B030D-6E8A-4147-A177-3AD203B41FA5}">
                      <a16:colId xmlns:a16="http://schemas.microsoft.com/office/drawing/2014/main" val="1062109157"/>
                    </a:ext>
                  </a:extLst>
                </a:gridCol>
              </a:tblGrid>
              <a:tr h="274930">
                <a:tc rowSpan="3" gridSpan="2">
                  <a:txBody>
                    <a:bodyPr/>
                    <a:lstStyle/>
                    <a:p>
                      <a:endParaRPr lang="it-IT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200" b="1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WBS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/>
                          </a:solidFill>
                        </a:rPr>
                        <a:t>WBS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872907"/>
                  </a:ext>
                </a:extLst>
              </a:tr>
              <a:tr h="284884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200" b="1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PAZIENTI PSICHIATRICI CSM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/>
                          </a:solidFill>
                        </a:rPr>
                        <a:t>PAZIENTI PSICHIATRICI CSM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080178"/>
                  </a:ext>
                </a:extLst>
              </a:tr>
              <a:tr h="88610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Incontri per censimento/ organizzare modalità intervento e monitoraggio continuo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Formazione del personale CSM sui PSO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Creazione agende dedicate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Avviso/sollecito pazienti/caregiver partecipazione PSO/Diffusione informativa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Favorire prenotazione attraverso operatori DSM /Coordinamento Screening/Portale Salute Lazio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Esecuzione test I livello nelle sedi individuate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Organizzare approfondimenti diagnostici nei Centri II Livello con modalità dedicate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107789"/>
                  </a:ext>
                </a:extLst>
              </a:tr>
              <a:tr h="372540">
                <a:tc rowSpan="8"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OBS</a:t>
                      </a:r>
                      <a:endParaRPr lang="it-IT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Coordinamento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81968"/>
                  </a:ext>
                </a:extLst>
              </a:tr>
              <a:tr h="2848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Responsabili CSM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358971"/>
                  </a:ext>
                </a:extLst>
              </a:tr>
              <a:tr h="452826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Mammella: Radiologi, TSRM, infermieri,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713622"/>
                  </a:ext>
                </a:extLst>
              </a:tr>
              <a:tr h="4528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Collo dell’utero: ginecologi e ostetriche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34690"/>
                  </a:ext>
                </a:extLst>
              </a:tr>
              <a:tr h="4528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CCR: Gastro-endoscopisti, infermieri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896968"/>
                  </a:ext>
                </a:extLst>
              </a:tr>
              <a:tr h="387826">
                <a:tc vMerge="1"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CCR: Distretti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consegna/ritiro provette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745472"/>
                  </a:ext>
                </a:extLst>
              </a:tr>
              <a:tr h="406634">
                <a:tc vMerge="1"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CCR: Consultori consegna/ritiro provette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239866"/>
                  </a:ext>
                </a:extLst>
              </a:tr>
              <a:tr h="308710">
                <a:tc vMerge="1"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CCR: Farmacie convenzionate consegna/ritiro provette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124149"/>
                  </a:ext>
                </a:extLst>
              </a:tr>
              <a:tr h="284884">
                <a:tc>
                  <a:txBody>
                    <a:bodyPr/>
                    <a:lstStyle/>
                    <a:p>
                      <a:pPr algn="ctr"/>
                      <a:endParaRPr lang="it-IT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994972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EF43FC55-E7B0-5756-C2AC-8A99428E1D9F}"/>
              </a:ext>
            </a:extLst>
          </p:cNvPr>
          <p:cNvSpPr/>
          <p:nvPr/>
        </p:nvSpPr>
        <p:spPr>
          <a:xfrm rot="5400000">
            <a:off x="1044918" y="192370"/>
            <a:ext cx="585029" cy="245436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 di Responsabilità</a:t>
            </a:r>
            <a:endParaRPr lang="it-IT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9C7231-DBF7-E180-A9DE-D21EF5FDE550}"/>
              </a:ext>
            </a:extLst>
          </p:cNvPr>
          <p:cNvSpPr txBox="1"/>
          <p:nvPr/>
        </p:nvSpPr>
        <p:spPr>
          <a:xfrm>
            <a:off x="8738601" y="6075648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05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255148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38105EC5-4B10-F785-9D93-37A507750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3046"/>
            <a:ext cx="9144000" cy="826477"/>
          </a:xfrm>
        </p:spPr>
        <p:txBody>
          <a:bodyPr>
            <a:normAutofit/>
          </a:bodyPr>
          <a:lstStyle/>
          <a:p>
            <a:r>
              <a:rPr lang="it-IT" sz="2800" b="1" spc="-45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  SCREENING    SONO:</a:t>
            </a:r>
            <a:endParaRPr lang="it-IT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0AD5FAC4-8B72-288F-8612-1EB727AF2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975" y="1459523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it-IT" b="1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Esami condotti a tappeto su una fascia più o meno ampia della popolazione allo scopo di individuare una malattia o i suoi precursori (cioè quelle anomalie da cui la malattia si sviluppa) prima che si manifesti attraverso sintomi o segni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it-IT" b="1" dirty="0"/>
          </a:p>
          <a:p>
            <a:endParaRPr lang="it-IT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04975" y="3345480"/>
            <a:ext cx="8229600" cy="219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 di sanità pubblica di provata efficacia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it-IT" altLang="it-IT" sz="1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4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it-IT" altLang="it-IT" sz="18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it-IT" altLang="it-IT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Obbiettivo: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it-IT" altLang="it-IT" sz="18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Ridurre la mortalità nella popolazione bersaglio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E7B93A-FCAC-3364-0C3C-D264D651B5F9}"/>
              </a:ext>
            </a:extLst>
          </p:cNvPr>
          <p:cNvSpPr txBox="1"/>
          <p:nvPr/>
        </p:nvSpPr>
        <p:spPr>
          <a:xfrm>
            <a:off x="8433816" y="6009510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335546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0154CCE-C9AF-AE46-EF8F-36EBF43C7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61360"/>
              </p:ext>
            </p:extLst>
          </p:nvPr>
        </p:nvGraphicFramePr>
        <p:xfrm>
          <a:off x="0" y="817480"/>
          <a:ext cx="11974749" cy="515189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24105">
                  <a:extLst>
                    <a:ext uri="{9D8B030D-6E8A-4147-A177-3AD203B41FA5}">
                      <a16:colId xmlns:a16="http://schemas.microsoft.com/office/drawing/2014/main" val="3332090591"/>
                    </a:ext>
                  </a:extLst>
                </a:gridCol>
                <a:gridCol w="1916702">
                  <a:extLst>
                    <a:ext uri="{9D8B030D-6E8A-4147-A177-3AD203B41FA5}">
                      <a16:colId xmlns:a16="http://schemas.microsoft.com/office/drawing/2014/main" val="1790912760"/>
                    </a:ext>
                  </a:extLst>
                </a:gridCol>
                <a:gridCol w="1385377">
                  <a:extLst>
                    <a:ext uri="{9D8B030D-6E8A-4147-A177-3AD203B41FA5}">
                      <a16:colId xmlns:a16="http://schemas.microsoft.com/office/drawing/2014/main" val="1081301522"/>
                    </a:ext>
                  </a:extLst>
                </a:gridCol>
                <a:gridCol w="2289082">
                  <a:extLst>
                    <a:ext uri="{9D8B030D-6E8A-4147-A177-3AD203B41FA5}">
                      <a16:colId xmlns:a16="http://schemas.microsoft.com/office/drawing/2014/main" val="3177708464"/>
                    </a:ext>
                  </a:extLst>
                </a:gridCol>
                <a:gridCol w="2367058">
                  <a:extLst>
                    <a:ext uri="{9D8B030D-6E8A-4147-A177-3AD203B41FA5}">
                      <a16:colId xmlns:a16="http://schemas.microsoft.com/office/drawing/2014/main" val="1075917100"/>
                    </a:ext>
                  </a:extLst>
                </a:gridCol>
                <a:gridCol w="1122633">
                  <a:extLst>
                    <a:ext uri="{9D8B030D-6E8A-4147-A177-3AD203B41FA5}">
                      <a16:colId xmlns:a16="http://schemas.microsoft.com/office/drawing/2014/main" val="2719984682"/>
                    </a:ext>
                  </a:extLst>
                </a:gridCol>
                <a:gridCol w="1396524">
                  <a:extLst>
                    <a:ext uri="{9D8B030D-6E8A-4147-A177-3AD203B41FA5}">
                      <a16:colId xmlns:a16="http://schemas.microsoft.com/office/drawing/2014/main" val="1577777406"/>
                    </a:ext>
                  </a:extLst>
                </a:gridCol>
                <a:gridCol w="1073268">
                  <a:extLst>
                    <a:ext uri="{9D8B030D-6E8A-4147-A177-3AD203B41FA5}">
                      <a16:colId xmlns:a16="http://schemas.microsoft.com/office/drawing/2014/main" val="3726326574"/>
                    </a:ext>
                  </a:extLst>
                </a:gridCol>
              </a:tblGrid>
              <a:tr h="297686">
                <a:tc rowSpan="3" gridSpan="2">
                  <a:txBody>
                    <a:bodyPr/>
                    <a:lstStyle/>
                    <a:p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20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WBS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872907"/>
                  </a:ext>
                </a:extLst>
              </a:tr>
              <a:tr h="291245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STP/ENI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080178"/>
                  </a:ext>
                </a:extLst>
              </a:tr>
              <a:tr h="982766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Incontri per censimento/ </a:t>
                      </a:r>
                      <a:r>
                        <a:rPr lang="it-IT" sz="1200" b="0" i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organizzaz</a:t>
                      </a: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modalità intervento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sng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Diffusione informazione e materiali</a:t>
                      </a: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Centri accoglienza/ Consultori/ MMG/Farmacie convenzionate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Facilitazione prenotazione attraverso: portale </a:t>
                      </a:r>
                      <a:r>
                        <a:rPr lang="it-IT" sz="1200" b="0" i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SaluteLazio</a:t>
                      </a: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numero verde 800 646999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Esecuzione test I livello nelle sedi individuate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Organizzare approfondimenti diagnostici Centri II Livello con modalità dedicate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Monito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raggio continuo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107789"/>
                  </a:ext>
                </a:extLst>
              </a:tr>
              <a:tr h="317068">
                <a:tc rowSpan="8">
                  <a:txBody>
                    <a:bodyPr/>
                    <a:lstStyle/>
                    <a:p>
                      <a:pPr algn="ctr"/>
                      <a:r>
                        <a:rPr lang="it-IT" sz="1800" b="1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Coordinamento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81968"/>
                  </a:ext>
                </a:extLst>
              </a:tr>
              <a:tr h="4368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Responsabile Consultori aziendali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453341"/>
                  </a:ext>
                </a:extLst>
              </a:tr>
              <a:tr h="4368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Mammella: TSRM, infermieri, Radiologi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84340"/>
                  </a:ext>
                </a:extLst>
              </a:tr>
              <a:tr h="43686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Collo dell’utero: ginecologi e ostetriche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713622"/>
                  </a:ext>
                </a:extLst>
              </a:tr>
              <a:tr h="43686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CCR: Gastroenterologi infermieri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096271"/>
                  </a:ext>
                </a:extLst>
              </a:tr>
              <a:tr h="6116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CCR: Trasportatore provette, sedi di I liv. /e Farmacie convenzionate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55824"/>
                  </a:ext>
                </a:extLst>
              </a:tr>
              <a:tr h="43512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61309"/>
                  </a:ext>
                </a:extLst>
              </a:tr>
              <a:tr h="322492">
                <a:tc vMerge="1"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812977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733B53EA-5D5C-A7DF-C61B-438DC6E78D1B}"/>
              </a:ext>
            </a:extLst>
          </p:cNvPr>
          <p:cNvSpPr/>
          <p:nvPr/>
        </p:nvSpPr>
        <p:spPr>
          <a:xfrm rot="5400000">
            <a:off x="803274" y="546752"/>
            <a:ext cx="615952" cy="222249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 di Responsabilità</a:t>
            </a:r>
            <a:endParaRPr lang="it-IT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AD3F4E-3635-8FBC-4C67-51011AAAF0B3}"/>
              </a:ext>
            </a:extLst>
          </p:cNvPr>
          <p:cNvSpPr txBox="1"/>
          <p:nvPr/>
        </p:nvSpPr>
        <p:spPr>
          <a:xfrm>
            <a:off x="8738601" y="6075648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3039197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3075"/>
            <a:ext cx="12192000" cy="34492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4941342-A915-56FA-5A1C-F4327BE279E6}"/>
              </a:ext>
            </a:extLst>
          </p:cNvPr>
          <p:cNvSpPr/>
          <p:nvPr/>
        </p:nvSpPr>
        <p:spPr>
          <a:xfrm>
            <a:off x="259943" y="731333"/>
            <a:ext cx="592544" cy="95484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Risorse</a:t>
            </a:r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0F65C3B5-6463-5BE4-F517-DA06BF2F9FAB}"/>
              </a:ext>
            </a:extLst>
          </p:cNvPr>
          <p:cNvSpPr/>
          <p:nvPr/>
        </p:nvSpPr>
        <p:spPr>
          <a:xfrm>
            <a:off x="946744" y="865310"/>
            <a:ext cx="10298512" cy="95484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Personale afferente ai servizi coinvolti - Convenzioni in atto con le Farmacie/ MMG(in fase di definizione)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B9B02E6-02FE-3081-A8DD-B3778C1EAFC4}"/>
              </a:ext>
            </a:extLst>
          </p:cNvPr>
          <p:cNvSpPr/>
          <p:nvPr/>
        </p:nvSpPr>
        <p:spPr>
          <a:xfrm>
            <a:off x="259942" y="1820150"/>
            <a:ext cx="592545" cy="3901440"/>
          </a:xfrm>
          <a:prstGeom prst="rect">
            <a:avLst/>
          </a:prstGeom>
          <a:solidFill>
            <a:srgbClr val="966997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Tempi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6101A971-B927-0395-5E8B-F95CEB7B1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769756"/>
              </p:ext>
            </p:extLst>
          </p:nvPr>
        </p:nvGraphicFramePr>
        <p:xfrm>
          <a:off x="1271786" y="1865503"/>
          <a:ext cx="10133060" cy="4164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1706">
                  <a:extLst>
                    <a:ext uri="{9D8B030D-6E8A-4147-A177-3AD203B41FA5}">
                      <a16:colId xmlns:a16="http://schemas.microsoft.com/office/drawing/2014/main" val="2013935113"/>
                    </a:ext>
                  </a:extLst>
                </a:gridCol>
                <a:gridCol w="243751">
                  <a:extLst>
                    <a:ext uri="{9D8B030D-6E8A-4147-A177-3AD203B41FA5}">
                      <a16:colId xmlns:a16="http://schemas.microsoft.com/office/drawing/2014/main" val="2466100304"/>
                    </a:ext>
                  </a:extLst>
                </a:gridCol>
                <a:gridCol w="264465">
                  <a:extLst>
                    <a:ext uri="{9D8B030D-6E8A-4147-A177-3AD203B41FA5}">
                      <a16:colId xmlns:a16="http://schemas.microsoft.com/office/drawing/2014/main" val="2139714939"/>
                    </a:ext>
                  </a:extLst>
                </a:gridCol>
                <a:gridCol w="291823">
                  <a:extLst>
                    <a:ext uri="{9D8B030D-6E8A-4147-A177-3AD203B41FA5}">
                      <a16:colId xmlns:a16="http://schemas.microsoft.com/office/drawing/2014/main" val="1108268762"/>
                    </a:ext>
                  </a:extLst>
                </a:gridCol>
                <a:gridCol w="321579">
                  <a:extLst>
                    <a:ext uri="{9D8B030D-6E8A-4147-A177-3AD203B41FA5}">
                      <a16:colId xmlns:a16="http://schemas.microsoft.com/office/drawing/2014/main" val="3021301915"/>
                    </a:ext>
                  </a:extLst>
                </a:gridCol>
                <a:gridCol w="301558">
                  <a:extLst>
                    <a:ext uri="{9D8B030D-6E8A-4147-A177-3AD203B41FA5}">
                      <a16:colId xmlns:a16="http://schemas.microsoft.com/office/drawing/2014/main" val="7393156"/>
                    </a:ext>
                  </a:extLst>
                </a:gridCol>
                <a:gridCol w="223736">
                  <a:extLst>
                    <a:ext uri="{9D8B030D-6E8A-4147-A177-3AD203B41FA5}">
                      <a16:colId xmlns:a16="http://schemas.microsoft.com/office/drawing/2014/main" val="2805893441"/>
                    </a:ext>
                  </a:extLst>
                </a:gridCol>
                <a:gridCol w="233464">
                  <a:extLst>
                    <a:ext uri="{9D8B030D-6E8A-4147-A177-3AD203B41FA5}">
                      <a16:colId xmlns:a16="http://schemas.microsoft.com/office/drawing/2014/main" val="3061508135"/>
                    </a:ext>
                  </a:extLst>
                </a:gridCol>
                <a:gridCol w="297528">
                  <a:extLst>
                    <a:ext uri="{9D8B030D-6E8A-4147-A177-3AD203B41FA5}">
                      <a16:colId xmlns:a16="http://schemas.microsoft.com/office/drawing/2014/main" val="4117271083"/>
                    </a:ext>
                  </a:extLst>
                </a:gridCol>
                <a:gridCol w="262647">
                  <a:extLst>
                    <a:ext uri="{9D8B030D-6E8A-4147-A177-3AD203B41FA5}">
                      <a16:colId xmlns:a16="http://schemas.microsoft.com/office/drawing/2014/main" val="119235880"/>
                    </a:ext>
                  </a:extLst>
                </a:gridCol>
                <a:gridCol w="418289">
                  <a:extLst>
                    <a:ext uri="{9D8B030D-6E8A-4147-A177-3AD203B41FA5}">
                      <a16:colId xmlns:a16="http://schemas.microsoft.com/office/drawing/2014/main" val="2807719555"/>
                    </a:ext>
                  </a:extLst>
                </a:gridCol>
                <a:gridCol w="418289">
                  <a:extLst>
                    <a:ext uri="{9D8B030D-6E8A-4147-A177-3AD203B41FA5}">
                      <a16:colId xmlns:a16="http://schemas.microsoft.com/office/drawing/2014/main" val="615074420"/>
                    </a:ext>
                  </a:extLst>
                </a:gridCol>
                <a:gridCol w="354225">
                  <a:extLst>
                    <a:ext uri="{9D8B030D-6E8A-4147-A177-3AD203B41FA5}">
                      <a16:colId xmlns:a16="http://schemas.microsoft.com/office/drawing/2014/main" val="1247231450"/>
                    </a:ext>
                  </a:extLst>
                </a:gridCol>
              </a:tblGrid>
              <a:tr h="268150">
                <a:tc rowSpan="2">
                  <a:txBody>
                    <a:bodyPr/>
                    <a:lstStyle/>
                    <a:p>
                      <a:r>
                        <a:rPr lang="it-IT" sz="180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ATTIVITÀ</a:t>
                      </a:r>
                    </a:p>
                  </a:txBody>
                  <a:tcPr marL="68580" marR="68580" marT="0" marB="0" anchor="ctr">
                    <a:solidFill>
                      <a:srgbClr val="966997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it-IT" sz="18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TEMPI/MESI 2023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69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572161"/>
                  </a:ext>
                </a:extLst>
              </a:tr>
              <a:tr h="4767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355307"/>
                  </a:ext>
                </a:extLst>
              </a:tr>
              <a:tr h="536301">
                <a:tc>
                  <a:txBody>
                    <a:bodyPr/>
                    <a:lstStyle/>
                    <a:p>
                      <a:r>
                        <a:rPr lang="it-IT" sz="180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Organizzare incontri con soggetti coinvolti nell'azione per avviare la facilitazione di accesso agli screening</a:t>
                      </a:r>
                    </a:p>
                  </a:txBody>
                  <a:tcPr marL="68580" marR="68580" marT="0" marB="0" anchor="ctr">
                    <a:solidFill>
                      <a:srgbClr val="966997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☐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673935"/>
                  </a:ext>
                </a:extLst>
              </a:tr>
              <a:tr h="268150">
                <a:tc>
                  <a:txBody>
                    <a:bodyPr/>
                    <a:lstStyle/>
                    <a:p>
                      <a:r>
                        <a:rPr lang="it-IT" sz="180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Censimento popolazione afferente alla </a:t>
                      </a:r>
                      <a:r>
                        <a:rPr lang="it-IT" sz="180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Rems</a:t>
                      </a:r>
                      <a:r>
                        <a:rPr lang="it-IT" sz="180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 </a:t>
                      </a:r>
                      <a:r>
                        <a:rPr lang="it-IT" sz="180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Ctr</a:t>
                      </a:r>
                      <a:r>
                        <a:rPr lang="it-IT" sz="180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it-IT" sz="1800" i="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Casa Circondariale</a:t>
                      </a:r>
                    </a:p>
                  </a:txBody>
                  <a:tcPr marL="68580" marR="68580" marT="0" marB="0" anchor="ctr">
                    <a:solidFill>
                      <a:srgbClr val="9669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891336"/>
                  </a:ext>
                </a:extLst>
              </a:tr>
              <a:tr h="268150">
                <a:tc>
                  <a:txBody>
                    <a:bodyPr/>
                    <a:lstStyle/>
                    <a:p>
                      <a:r>
                        <a:rPr lang="it-IT" sz="180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Censimento utenti afferenti ai CSM </a:t>
                      </a:r>
                    </a:p>
                  </a:txBody>
                  <a:tcPr marL="68580" marR="68580" marT="0" marB="0" anchor="ctr">
                    <a:solidFill>
                      <a:srgbClr val="9669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394359"/>
                  </a:ext>
                </a:extLst>
              </a:tr>
              <a:tr h="715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Verifica raggiungimento indicatori</a:t>
                      </a:r>
                    </a:p>
                    <a:p>
                      <a:endParaRPr lang="it-IT" sz="1800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66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  <a:p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  <a:p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  <a:p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  <a:p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  <a:p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  <a:p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  <a:p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  <a:p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☐</a:t>
                      </a:r>
                    </a:p>
                    <a:p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  <a:p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  <a:p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939112"/>
                  </a:ext>
                </a:extLst>
              </a:tr>
              <a:tr h="268150">
                <a:tc>
                  <a:txBody>
                    <a:bodyPr/>
                    <a:lstStyle/>
                    <a:p>
                      <a:r>
                        <a:rPr lang="it-IT" sz="180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Analisi non-</a:t>
                      </a:r>
                      <a:r>
                        <a:rPr lang="it-IT" sz="180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responder</a:t>
                      </a:r>
                      <a:r>
                        <a:rPr lang="it-IT" sz="180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per variabili anagrafiche popolazione target</a:t>
                      </a:r>
                    </a:p>
                  </a:txBody>
                  <a:tcPr marL="68580" marR="68580" marT="0" marB="0" anchor="ctr">
                    <a:solidFill>
                      <a:srgbClr val="966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134402"/>
                  </a:ext>
                </a:extLst>
              </a:tr>
              <a:tr h="268150">
                <a:tc>
                  <a:txBody>
                    <a:bodyPr/>
                    <a:lstStyle/>
                    <a:p>
                      <a:r>
                        <a:rPr lang="it-IT" sz="180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Audit interno </a:t>
                      </a:r>
                    </a:p>
                  </a:txBody>
                  <a:tcPr marL="68580" marR="68580" marT="0" marB="0" anchor="ctr">
                    <a:solidFill>
                      <a:srgbClr val="966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73335"/>
                  </a:ext>
                </a:extLst>
              </a:tr>
              <a:tr h="476712">
                <a:tc rowSpan="2">
                  <a:txBody>
                    <a:bodyPr/>
                    <a:lstStyle/>
                    <a:p>
                      <a:r>
                        <a:rPr lang="it-IT" sz="180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Esecuzione esami di screening secondo protocollo</a:t>
                      </a:r>
                    </a:p>
                  </a:txBody>
                  <a:tcPr marL="68580" marR="68580" marT="0" marB="0" anchor="ctr">
                    <a:solidFill>
                      <a:srgbClr val="966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☒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783745"/>
                  </a:ext>
                </a:extLst>
              </a:tr>
              <a:tr h="268150">
                <a:tc vMerge="1">
                  <a:txBody>
                    <a:bodyPr/>
                    <a:lstStyle/>
                    <a:p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66997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529019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AEBE5D-E4BD-25D1-B255-E5C0D9857F81}"/>
              </a:ext>
            </a:extLst>
          </p:cNvPr>
          <p:cNvSpPr txBox="1"/>
          <p:nvPr/>
        </p:nvSpPr>
        <p:spPr>
          <a:xfrm>
            <a:off x="8738601" y="6075648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41424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53B762-8D4F-D1B0-457E-2ED311946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384" y="2704463"/>
            <a:ext cx="8915399" cy="1126283"/>
          </a:xfrm>
        </p:spPr>
        <p:txBody>
          <a:bodyPr/>
          <a:lstStyle/>
          <a:p>
            <a:pPr algn="ctr"/>
            <a:r>
              <a:rPr lang="it-IT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GRAZIE PER L’ATTENZIONE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561ECA-515B-44EA-B486-7E07BC28703B}"/>
              </a:ext>
            </a:extLst>
          </p:cNvPr>
          <p:cNvSpPr txBox="1"/>
          <p:nvPr/>
        </p:nvSpPr>
        <p:spPr>
          <a:xfrm>
            <a:off x="8738601" y="6018807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210564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38105EC5-4B10-F785-9D93-37A507750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4932"/>
            <a:ext cx="9144000" cy="9759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altLang="it-I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modello del programma di screening: </a:t>
            </a:r>
            <a:r>
              <a:rPr lang="it-IT" alt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alt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percorso e non un test diagnostico</a:t>
            </a:r>
            <a:endParaRPr lang="it-IT" alt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523999" y="2122754"/>
            <a:ext cx="4273685" cy="302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Invito attivo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Presa in carico del destinatario dell’intervento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Percorso completo e multidisciplinare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Interconnessione tra figure  diverse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qualità di tutte le fasi del programma è un requisito fondamentale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valutazione della qualità e dell’efficacia è un’attività costante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Protocolli operativi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Percorso Circolare</a:t>
            </a:r>
          </a:p>
        </p:txBody>
      </p:sp>
      <p:pic>
        <p:nvPicPr>
          <p:cNvPr id="12" name="Picture 2" descr="percorso scree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47" y="1910737"/>
            <a:ext cx="5558521" cy="398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CE44BB-C08B-07DB-E0BB-F6BD74FC62F4}"/>
              </a:ext>
            </a:extLst>
          </p:cNvPr>
          <p:cNvSpPr txBox="1"/>
          <p:nvPr/>
        </p:nvSpPr>
        <p:spPr>
          <a:xfrm>
            <a:off x="8788908" y="6067819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61706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9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1473693" y="480523"/>
            <a:ext cx="9144000" cy="101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REQUISITI DI UN PROGRAMMA DI SCREENING</a:t>
            </a:r>
          </a:p>
        </p:txBody>
      </p:sp>
      <p:sp>
        <p:nvSpPr>
          <p:cNvPr id="10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03131" y="1784838"/>
            <a:ext cx="9144000" cy="375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no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F6FA3E"/>
              </a:buClr>
              <a:buSzPct val="75000"/>
              <a:buFont typeface="Wingdings" panose="05000000000000000000" pitchFamily="2" charset="2"/>
              <a:buChar char="n"/>
            </a:pPr>
            <a:r>
              <a:rPr lang="it-IT" alt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ETICITA’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F6FA3E"/>
              </a:buClr>
              <a:buSzPct val="75000"/>
              <a:buFont typeface="Wingdings" panose="05000000000000000000" pitchFamily="2" charset="2"/>
              <a:buChar char="n"/>
            </a:pPr>
            <a:r>
              <a:rPr lang="it-IT" alt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EQUITA’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F6FA3E"/>
              </a:buClr>
              <a:buSzPct val="75000"/>
              <a:buFont typeface="Wingdings" panose="05000000000000000000" pitchFamily="2" charset="2"/>
              <a:buChar char="n"/>
            </a:pPr>
            <a:r>
              <a:rPr lang="it-IT" alt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EFFICACIA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F6FA3E"/>
              </a:buClr>
              <a:buSzPct val="75000"/>
              <a:buFont typeface="Wingdings" panose="05000000000000000000" pitchFamily="2" charset="2"/>
              <a:buChar char="n"/>
            </a:pPr>
            <a:r>
              <a:rPr lang="it-IT" alt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EFFICIENZA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F6FA3E"/>
              </a:buClr>
              <a:buSzPct val="75000"/>
              <a:buFont typeface="Wingdings" panose="05000000000000000000" pitchFamily="2" charset="2"/>
              <a:buChar char="n"/>
            </a:pPr>
            <a:r>
              <a:rPr lang="it-IT" alt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STRUTTURATO E CODIFICATO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F6FA3E"/>
              </a:buClr>
              <a:buSzPct val="75000"/>
              <a:buFont typeface="Wingdings" panose="05000000000000000000" pitchFamily="2" charset="2"/>
              <a:buChar char="n"/>
            </a:pPr>
            <a:r>
              <a:rPr lang="it-IT" alt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CONTROLLATO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0024FE-3CCC-57E4-79EC-02B6BEF75252}"/>
              </a:ext>
            </a:extLst>
          </p:cNvPr>
          <p:cNvSpPr txBox="1"/>
          <p:nvPr/>
        </p:nvSpPr>
        <p:spPr>
          <a:xfrm>
            <a:off x="8504894" y="5946590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58816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9" name="Rectangle 24"/>
          <p:cNvSpPr>
            <a:spLocks noGrp="1" noChangeArrowheads="1"/>
          </p:cNvSpPr>
          <p:nvPr>
            <p:ph type="ctrTitle"/>
          </p:nvPr>
        </p:nvSpPr>
        <p:spPr bwMode="auto">
          <a:xfrm>
            <a:off x="1961744" y="683647"/>
            <a:ext cx="9144000" cy="74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no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rPr>
              <a:t>Programmi di screening per quali tumori?</a:t>
            </a:r>
            <a:b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it-IT" altLang="it-IT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C70D1B-AAF2-4F2C-C71D-C27510F9222D}"/>
              </a:ext>
            </a:extLst>
          </p:cNvPr>
          <p:cNvSpPr txBox="1"/>
          <p:nvPr/>
        </p:nvSpPr>
        <p:spPr>
          <a:xfrm>
            <a:off x="8660536" y="5958909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  <p:graphicFrame>
        <p:nvGraphicFramePr>
          <p:cNvPr id="3" name="Group 2">
            <a:extLst>
              <a:ext uri="{FF2B5EF4-FFF2-40B4-BE49-F238E27FC236}">
                <a16:creationId xmlns:a16="http://schemas.microsoft.com/office/drawing/2014/main" id="{E954F572-F6AE-C32E-00B8-2ADE3A740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123"/>
              </p:ext>
            </p:extLst>
          </p:nvPr>
        </p:nvGraphicFramePr>
        <p:xfrm>
          <a:off x="1857983" y="1430992"/>
          <a:ext cx="8115300" cy="4138232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3307725757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964811855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881033016"/>
                    </a:ext>
                  </a:extLst>
                </a:gridCol>
              </a:tblGrid>
              <a:tr h="91946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Cancro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Obiettivo di salute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ECFF"/>
                        </a:gs>
                        <a:gs pos="100000">
                          <a:srgbClr val="CCEC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6393985"/>
                  </a:ext>
                </a:extLst>
              </a:tr>
              <a:tr h="11064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EEF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Mammella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EEF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50-74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Mortalità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CC"/>
                        </a:gs>
                        <a:gs pos="100000">
                          <a:srgbClr val="CC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42114313"/>
                  </a:ext>
                </a:extLst>
              </a:tr>
              <a:tr h="1133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EEF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Cervice uterina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EEF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Mortalità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CC"/>
                        </a:gs>
                        <a:gs pos="100000">
                          <a:srgbClr val="CC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3729577"/>
                  </a:ext>
                </a:extLst>
              </a:tr>
              <a:tr h="949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EEF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Colonretto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EEF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50-74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Mortalità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CC"/>
                        </a:gs>
                        <a:gs pos="100000">
                          <a:srgbClr val="CC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02871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58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10" name="Titolo 2">
            <a:extLst>
              <a:ext uri="{FF2B5EF4-FFF2-40B4-BE49-F238E27FC236}">
                <a16:creationId xmlns:a16="http://schemas.microsoft.com/office/drawing/2014/main" id="{B0A78505-E71A-48D9-816A-7E82F69D4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927" y="884142"/>
            <a:ext cx="9632004" cy="1267259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SCREENING SONO UN LEA - DECRETO DEL PRESIDENTE DEL CONSIGLIO DEI MINISTRI 12 GENNAIO 2017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45532" y="2627238"/>
            <a:ext cx="8915399" cy="3227385"/>
          </a:xfrm>
        </p:spPr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programmi di screening sono Livelli Essenziali di Assistenza e come tali devono essere garantiti a tutta la popolazione bersaglio. 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essere efficaci i programmi di screening devono raggiungere l’intera popolazione nelle specifiche fasce di età e garantire un’ adeguata partecipazione al test di screening (o copertura test). 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L’organizzazione molto complessa di un programma di screening, vede la partecipazione di più professionisti e più centri di riferimento ed è il determinante fondamentale per ottenere i benefici di salute previsti (riduzione dell’incidenza e/o della mortalità).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1D66D2-324E-3C82-DAD1-F4D575AB297E}"/>
              </a:ext>
            </a:extLst>
          </p:cNvPr>
          <p:cNvSpPr txBox="1"/>
          <p:nvPr/>
        </p:nvSpPr>
        <p:spPr>
          <a:xfrm>
            <a:off x="8251974" y="5909351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1758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FAEB2FA8-FC16-44BF-ACD4-0B9D019CD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4824"/>
            <a:ext cx="9144000" cy="662475"/>
          </a:xfrm>
        </p:spPr>
        <p:txBody>
          <a:bodyPr anchor="b">
            <a:normAutofit/>
          </a:bodyPr>
          <a:lstStyle/>
          <a:p>
            <a:pPr algn="ctr"/>
            <a:r>
              <a:rPr lang="it-IT" sz="28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 INTENDIAMO PER "EQUITÀ"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B936C94F-41E2-47B7-A075-A4A909B3C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3345" y="1741591"/>
            <a:ext cx="9144000" cy="40972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it-IT" b="1" dirty="0">
                <a:solidFill>
                  <a:srgbClr val="FFC000"/>
                </a:solidFill>
                <a:ea typeface="+mn-lt"/>
                <a:cs typeface="+mn-lt"/>
              </a:rPr>
              <a:t>Assenza di differenze evitabili, ingiuste o rimediabili </a:t>
            </a:r>
            <a:r>
              <a:rPr lang="it-IT" dirty="0">
                <a:solidFill>
                  <a:srgbClr val="002060"/>
                </a:solidFill>
                <a:ea typeface="+mn-lt"/>
                <a:cs typeface="+mn-lt"/>
              </a:rPr>
              <a:t>tra gruppi di persone (definibili da un punto di vista sociale, economico, demografico, geografico...).</a:t>
            </a:r>
          </a:p>
          <a:p>
            <a:pPr algn="l"/>
            <a:r>
              <a:rPr lang="it-IT" b="1" u="sng" dirty="0">
                <a:solidFill>
                  <a:srgbClr val="FFC000"/>
                </a:solidFill>
                <a:ea typeface="+mn-lt"/>
                <a:cs typeface="+mn-lt"/>
              </a:rPr>
              <a:t>Equità in salute</a:t>
            </a:r>
            <a:r>
              <a:rPr lang="it-IT" dirty="0">
                <a:ea typeface="+mn-lt"/>
                <a:cs typeface="+mn-lt"/>
              </a:rPr>
              <a:t>: </a:t>
            </a:r>
            <a:r>
              <a:rPr lang="it-IT" dirty="0">
                <a:solidFill>
                  <a:srgbClr val="002060"/>
                </a:solidFill>
                <a:ea typeface="+mn-lt"/>
                <a:cs typeface="+mn-lt"/>
              </a:rPr>
              <a:t>pari opportunità di raggiungere il proprio pieno potenziale di salute, senza che qualcuno risulti svantaggiato o vulnerabile rispetto a questo.</a:t>
            </a:r>
          </a:p>
          <a:p>
            <a:pPr algn="l"/>
            <a:endParaRPr lang="it-IT" dirty="0">
              <a:solidFill>
                <a:srgbClr val="002060"/>
              </a:solidFill>
              <a:ea typeface="+mn-lt"/>
              <a:cs typeface="+mn-lt"/>
            </a:endParaRPr>
          </a:p>
          <a:p>
            <a:pPr algn="l"/>
            <a:r>
              <a:rPr lang="it-IT" b="1" u="sng" dirty="0">
                <a:solidFill>
                  <a:srgbClr val="FF0000"/>
                </a:solidFill>
                <a:ea typeface="+mn-lt"/>
                <a:cs typeface="+mn-lt"/>
              </a:rPr>
              <a:t>Iniquità e disuguaglianze </a:t>
            </a:r>
            <a:r>
              <a:rPr lang="it-IT" dirty="0">
                <a:solidFill>
                  <a:srgbClr val="002060"/>
                </a:solidFill>
                <a:ea typeface="+mn-lt"/>
                <a:cs typeface="+mn-lt"/>
              </a:rPr>
              <a:t>portano a sentirsi lasciati indietro, ad aumentare i livelli di stress e ansia, nonché a perdere fiducia e senso di appartenenza a una società -impatto sullo sviluppo sociale.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19ECB8-D84F-442F-E08D-E744A5153D2D}"/>
              </a:ext>
            </a:extLst>
          </p:cNvPr>
          <p:cNvSpPr txBox="1"/>
          <p:nvPr/>
        </p:nvSpPr>
        <p:spPr>
          <a:xfrm>
            <a:off x="8477543" y="5928807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00A9535-A1E3-89C1-1CA7-F0A5775254DB}"/>
              </a:ext>
            </a:extLst>
          </p:cNvPr>
          <p:cNvSpPr txBox="1">
            <a:spLocks/>
          </p:cNvSpPr>
          <p:nvPr/>
        </p:nvSpPr>
        <p:spPr>
          <a:xfrm>
            <a:off x="1704975" y="5274689"/>
            <a:ext cx="9776297" cy="32601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 si nasce, disuguali si diventa (</a:t>
            </a:r>
            <a:r>
              <a:rPr lang="it-IT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Sennett</a:t>
            </a:r>
            <a:r>
              <a:rPr lang="it-IT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2003)</a:t>
            </a:r>
          </a:p>
        </p:txBody>
      </p:sp>
    </p:spTree>
    <p:extLst>
      <p:ext uri="{BB962C8B-B14F-4D97-AF65-F5344CB8AC3E}">
        <p14:creationId xmlns:p14="http://schemas.microsoft.com/office/powerpoint/2010/main" val="1491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C3EA312-6C4D-4A0F-85D2-6E96AD397D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633047"/>
            <a:ext cx="9144000" cy="615462"/>
          </a:xfrm>
        </p:spPr>
        <p:txBody>
          <a:bodyPr>
            <a:normAutofit/>
          </a:bodyPr>
          <a:lstStyle/>
          <a:p>
            <a:pPr algn="ctr"/>
            <a:r>
              <a:rPr lang="it-IT" altLang="it-IT" sz="28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L’APPROCCIO DI EQUITÀ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D985F8D-F782-4A82-831B-B42BF85828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3" y="1473251"/>
            <a:ext cx="5811333" cy="4307849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542F5D63-5925-4193-B8B2-1D03B1FF1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883" y="1642835"/>
            <a:ext cx="4509963" cy="144890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UGUAGLIANZA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Parità di diritti umani e individuali, indipendentemente dalla posizione sociale e dalla provenienza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9A06CC1B-FDBB-4C40-9D3E-5DDB4664B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882" y="3894629"/>
            <a:ext cx="4509963" cy="15113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EQUITÀ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Giustizia sostanziale, capacità di tenere conto delle particolarità e delle differenze nel prendere una decisione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F7BEA0-63B2-F6F8-BA07-E22C92584AF2}"/>
              </a:ext>
            </a:extLst>
          </p:cNvPr>
          <p:cNvSpPr txBox="1"/>
          <p:nvPr/>
        </p:nvSpPr>
        <p:spPr>
          <a:xfrm>
            <a:off x="8611898" y="5982699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62733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95"/>
            <a:ext cx="12192000" cy="408305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830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975" cy="4083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93" y="-1"/>
            <a:ext cx="1574307" cy="40830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38105EC5-4B10-F785-9D93-37A507750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247" y="408304"/>
            <a:ext cx="9684329" cy="891440"/>
          </a:xfrm>
        </p:spPr>
        <p:txBody>
          <a:bodyPr>
            <a:normAutofit fontScale="90000"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000" b="1" spc="55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PROMOZIONE DEGLI SCREENING ONCOLOGICI NELLE POPOLAZIONI MIGRANTI </a:t>
            </a:r>
            <a:br>
              <a:rPr lang="it-IT" sz="2000" b="1" spc="55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2000" b="1" spc="55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ISCRITTE AL SSR (STP/ENI): L’ESPERIENZA DELLA ASL RIETI</a:t>
            </a:r>
            <a:endParaRPr lang="it-IT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610575" y="1652549"/>
            <a:ext cx="92982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programmi organizzati di screening permettono di ridurre le disparità di accesso grazie alla strategia di reclutamento attivo e gratuito e alla standardizzazione dei percorsi diagnostico-terapeutici.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Tuttavia, anche in aree dove sono attivi programmi organizzati, parte della popolazione presente nel territorio non vi ha accesso, sostanzialmente per tre ragioni: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è compresa nella popolazione bersaglio (residenti) a cui viene spedito l’invito scritto;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compresa nella popolazione bersaglio, è quindi destinataria di una lettera di invito, ma non la riceve (es. persone straniere a maggior mobilità nel territorio);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compresa nella popolazione bersaglio e riceve l’invito, ma non partecipa allo screening (barriere di accesso).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8E22E1-1730-D7CD-AA82-AAB7D869468D}"/>
              </a:ext>
            </a:extLst>
          </p:cNvPr>
          <p:cNvSpPr txBox="1"/>
          <p:nvPr/>
        </p:nvSpPr>
        <p:spPr>
          <a:xfrm>
            <a:off x="8738601" y="6037227"/>
            <a:ext cx="375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Incarico Organizzativo Coordinamento Screening </a:t>
            </a:r>
          </a:p>
          <a:p>
            <a:pPr algn="ctr"/>
            <a:r>
              <a:rPr lang="it-IT" sz="11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Aureli Annalisa</a:t>
            </a:r>
          </a:p>
        </p:txBody>
      </p:sp>
    </p:spTree>
    <p:extLst>
      <p:ext uri="{BB962C8B-B14F-4D97-AF65-F5344CB8AC3E}">
        <p14:creationId xmlns:p14="http://schemas.microsoft.com/office/powerpoint/2010/main" val="1998126834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674</TotalTime>
  <Words>1884</Words>
  <Application>Microsoft Office PowerPoint</Application>
  <PresentationFormat>Widescreen</PresentationFormat>
  <Paragraphs>492</Paragraphs>
  <Slides>22</Slides>
  <Notes>11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Filo</vt:lpstr>
      <vt:lpstr>Presentazione standard di PowerPoint</vt:lpstr>
      <vt:lpstr>GLI   SCREENING    SONO:</vt:lpstr>
      <vt:lpstr>Il modello del programma di screening:  un percorso e non un test diagnostico</vt:lpstr>
      <vt:lpstr>REQUISITI DI UN PROGRAMMA DI SCREENING</vt:lpstr>
      <vt:lpstr>Programmi di screening per quali tumori? </vt:lpstr>
      <vt:lpstr>GLI SCREENING SONO UN LEA - DECRETO DEL PRESIDENTE DEL CONSIGLIO DEI MINISTRI 12 GENNAIO 2017</vt:lpstr>
      <vt:lpstr>COSA INTENDIAMO PER "EQUITÀ"</vt:lpstr>
      <vt:lpstr>L’APPROCCIO DI EQUITÀ</vt:lpstr>
      <vt:lpstr>LA PROMOZIONE DEGLI SCREENING ONCOLOGICI NELLE POPOLAZIONI MIGRANTI  NON ISCRITTE AL SSR (STP/ENI): L’ESPERIENZA DELLA ASL RIETI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Company>Azienda Sanitaria Locale Rieti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Dalila Fontano</dc:creator>
  <cp:lastModifiedBy>Luisa Di Loreto</cp:lastModifiedBy>
  <cp:revision>177</cp:revision>
  <dcterms:created xsi:type="dcterms:W3CDTF">2023-06-13T09:59:03Z</dcterms:created>
  <dcterms:modified xsi:type="dcterms:W3CDTF">2023-06-21T08:39:27Z</dcterms:modified>
</cp:coreProperties>
</file>